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6" r:id="rId3"/>
    <p:sldId id="259" r:id="rId4"/>
    <p:sldId id="260" r:id="rId5"/>
    <p:sldId id="262" r:id="rId6"/>
    <p:sldId id="264" r:id="rId7"/>
    <p:sldId id="266" r:id="rId8"/>
    <p:sldId id="267" r:id="rId9"/>
    <p:sldId id="261" r:id="rId10"/>
    <p:sldId id="268" r:id="rId11"/>
    <p:sldId id="269" r:id="rId12"/>
    <p:sldId id="258" r:id="rId13"/>
    <p:sldId id="270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97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6BA87-E413-4147-9A16-6B0F78E1FBFC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04A89-3143-4F8A-A814-A162DDC39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95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CD533-E785-4F48-BFC3-FC34932033E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42900" y="4933072"/>
            <a:ext cx="6229350" cy="1524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342900" y="1911643"/>
            <a:ext cx="6229350" cy="26416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97720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31431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405261" y="4701736"/>
            <a:ext cx="34290" cy="6096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4673600"/>
            <a:ext cx="5943600" cy="18288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6611819"/>
            <a:ext cx="5943600" cy="1312981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4350" y="6555990"/>
            <a:ext cx="5943600" cy="573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4290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342900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3487341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348615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2209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66160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342900" y="609600"/>
            <a:ext cx="4686300" cy="7620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6350" y="2133600"/>
            <a:ext cx="1488186" cy="49784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5086350" y="609600"/>
            <a:ext cx="148590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050" y="609600"/>
            <a:ext cx="154305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609600"/>
            <a:ext cx="4514850" cy="74168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72050" y="2133600"/>
            <a:ext cx="1543050" cy="58928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42900" y="1930401"/>
            <a:ext cx="6172200" cy="62378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343400" y="8271556"/>
            <a:ext cx="1943100" cy="51206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600200" y="8271556"/>
            <a:ext cx="268605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307931" y="8242041"/>
            <a:ext cx="457200" cy="6096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25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0;%20&#1057;&#1090;&#1091;&#1076;&#1080;&#1086;%20&#1053;&#1072;&#1084;%20&#1053;&#1091;&#1078;&#1085;&#1072;%20&#1054;&#1076;&#1085;&#1072;%20&#1055;&#1086;&#1073;&#1077;&#1076;&#1072;.mp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2BFDC62-D6B7-4F1C-8ABC-8073798E3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910" y="179512"/>
            <a:ext cx="3806180" cy="713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Петченко</a:t>
            </a:r>
            <a:r>
              <a:rPr lang="ru-RU" dirty="0"/>
              <a:t> Иван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0E5E90-C5A4-4281-8B16-F0E738630C50}"/>
              </a:ext>
            </a:extLst>
          </p:cNvPr>
          <p:cNvSpPr txBox="1"/>
          <p:nvPr/>
        </p:nvSpPr>
        <p:spPr>
          <a:xfrm>
            <a:off x="404663" y="3279338"/>
            <a:ext cx="6048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НАЙТИ </a:t>
            </a:r>
          </a:p>
          <a:p>
            <a:pPr algn="ctr"/>
            <a:r>
              <a:rPr lang="ru-RU" sz="5400" dirty="0"/>
              <a:t>И</a:t>
            </a:r>
          </a:p>
          <a:p>
            <a:pPr algn="ctr"/>
            <a:r>
              <a:rPr lang="ru-RU" sz="5400" dirty="0"/>
              <a:t> УВЕКОВЕЧИТЬ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6CF109-6992-407D-99E8-303E03930CF5}"/>
              </a:ext>
            </a:extLst>
          </p:cNvPr>
          <p:cNvSpPr txBox="1"/>
          <p:nvPr/>
        </p:nvSpPr>
        <p:spPr>
          <a:xfrm>
            <a:off x="2153746" y="8251303"/>
            <a:ext cx="2550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№39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4А класс</a:t>
            </a:r>
          </a:p>
        </p:txBody>
      </p:sp>
    </p:spTree>
    <p:extLst>
      <p:ext uri="{BB962C8B-B14F-4D97-AF65-F5344CB8AC3E}">
        <p14:creationId xmlns:p14="http://schemas.microsoft.com/office/powerpoint/2010/main" val="1737994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82444" cy="840408"/>
          </a:xfrm>
        </p:spPr>
        <p:txBody>
          <a:bodyPr/>
          <a:lstStyle/>
          <a:p>
            <a:pPr algn="ctr"/>
            <a:r>
              <a:rPr lang="ru-RU" b="1" dirty="0"/>
              <a:t>Боевой путь </a:t>
            </a:r>
          </a:p>
        </p:txBody>
      </p:sp>
      <p:pic>
        <p:nvPicPr>
          <p:cNvPr id="4" name="Рисунок 3" descr="бое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1331640"/>
            <a:ext cx="6140310" cy="3261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389"/>
    </mc:Choice>
    <mc:Fallback>
      <p:transition spd="slow" advClick="0" advTm="1038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656" y="251520"/>
            <a:ext cx="6229350" cy="2160240"/>
          </a:xfrm>
        </p:spPr>
        <p:txBody>
          <a:bodyPr/>
          <a:lstStyle/>
          <a:p>
            <a:r>
              <a:rPr lang="ru-RU" sz="3600" b="1" dirty="0" err="1"/>
              <a:t>Шапоров</a:t>
            </a:r>
            <a:r>
              <a:rPr lang="ru-RU" sz="3600" b="1" dirty="0"/>
              <a:t> Михаил Васильевич</a:t>
            </a:r>
          </a:p>
          <a:p>
            <a:r>
              <a:rPr lang="ru-RU" sz="3600" b="1" dirty="0"/>
              <a:t>( 1896-12.09.1942)</a:t>
            </a:r>
          </a:p>
        </p:txBody>
      </p:sp>
      <p:pic>
        <p:nvPicPr>
          <p:cNvPr id="1026" name="Picture 2" descr="I:\Родословная\Шапоровы\20210316_164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752" y="2339752"/>
            <a:ext cx="4478337" cy="5589587"/>
          </a:xfrm>
          <a:prstGeom prst="rect">
            <a:avLst/>
          </a:prstGeom>
          <a:noFill/>
        </p:spPr>
      </p:pic>
    </p:spTree>
  </p:cSld>
  <p:clrMapOvr>
    <a:masterClrMapping/>
  </p:clrMapOvr>
  <p:transition advTm="5804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32656" y="467544"/>
            <a:ext cx="6172200" cy="6096000"/>
          </a:xfrm>
        </p:spPr>
        <p:txBody>
          <a:bodyPr>
            <a:noAutofit/>
          </a:bodyPr>
          <a:lstStyle/>
          <a:p>
            <a:r>
              <a:rPr lang="ru-RU" sz="3600" i="1" dirty="0"/>
              <a:t>Прапрадедушку призвали  на службу в Советскую Армию 22.01.1942 года. Дивизия прапрадедушки находилась возле одной из деревень в Тверской области. 12.09.1942 г. Наступлений не было, солдаты отдыхали. Неожиданно появился немецкий </a:t>
            </a:r>
            <a:r>
              <a:rPr lang="ru-RU" sz="3600" i="1" dirty="0" err="1"/>
              <a:t>мессершмитт</a:t>
            </a:r>
            <a:r>
              <a:rPr lang="ru-RU" sz="3600" i="1" dirty="0"/>
              <a:t> и сбросил бомбу. Осколком от этой бомбы убило моего прапрадедушку. </a:t>
            </a:r>
          </a:p>
          <a:p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  <p:transition advTm="6583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идочка\Desktop\ИстРодОбщ\Шапоров МВ\ШапоровМВ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0"/>
            <a:ext cx="6168736" cy="4320000"/>
          </a:xfrm>
          <a:prstGeom prst="rect">
            <a:avLst/>
          </a:prstGeom>
          <a:noFill/>
        </p:spPr>
      </p:pic>
      <p:pic>
        <p:nvPicPr>
          <p:cNvPr id="2051" name="Picture 3" descr="C:\Users\Лидочка\Desktop\ИстРодОбщ\Шапоров МВ\ШапоровМВ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4355976"/>
            <a:ext cx="6145878" cy="4320000"/>
          </a:xfrm>
          <a:prstGeom prst="rect">
            <a:avLst/>
          </a:prstGeom>
          <a:noFill/>
        </p:spPr>
      </p:pic>
    </p:spTree>
  </p:cSld>
  <p:clrMapOvr>
    <a:masterClrMapping/>
  </p:clrMapOvr>
  <p:transition advTm="1090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656" y="467544"/>
            <a:ext cx="6229350" cy="1524000"/>
          </a:xfrm>
        </p:spPr>
        <p:txBody>
          <a:bodyPr/>
          <a:lstStyle/>
          <a:p>
            <a:r>
              <a:rPr lang="ru-RU" sz="3600" b="1" dirty="0" err="1"/>
              <a:t>Петченко</a:t>
            </a:r>
            <a:r>
              <a:rPr lang="ru-RU" sz="3600" b="1" dirty="0"/>
              <a:t> Александр Федорович </a:t>
            </a:r>
          </a:p>
          <a:p>
            <a:endParaRPr lang="ru-RU" sz="3600" b="1" dirty="0"/>
          </a:p>
        </p:txBody>
      </p:sp>
      <p:pic>
        <p:nvPicPr>
          <p:cNvPr id="1026" name="Picture 2" descr="C:\Users\Лидочка\Desktop\ИстРодОбщ\ПЕТЧЕНКО АФ\ПЕТЧЕНКО АФ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1835696"/>
            <a:ext cx="6326703" cy="1656000"/>
          </a:xfrm>
          <a:prstGeom prst="rect">
            <a:avLst/>
          </a:prstGeom>
          <a:noFill/>
        </p:spPr>
      </p:pic>
      <p:pic>
        <p:nvPicPr>
          <p:cNvPr id="1027" name="Picture 3" descr="C:\Users\Лидочка\Desktop\ИстРодОбщ\ПЕТЧЕНКО АФ\ПЕТЧЕНКО АФ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3491880"/>
            <a:ext cx="6233121" cy="1368000"/>
          </a:xfrm>
          <a:prstGeom prst="rect">
            <a:avLst/>
          </a:prstGeom>
          <a:noFill/>
        </p:spPr>
      </p:pic>
      <p:pic>
        <p:nvPicPr>
          <p:cNvPr id="1028" name="Picture 4" descr="C:\Users\Лидочка\Desktop\ИстРодОбщ\ПЕТЧЕНКО АФ\ПЕТЧЕНКО А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0848" y="4932040"/>
            <a:ext cx="2987643" cy="41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80" y="323528"/>
            <a:ext cx="5750396" cy="1728192"/>
          </a:xfrm>
        </p:spPr>
        <p:txBody>
          <a:bodyPr>
            <a:noAutofit/>
          </a:bodyPr>
          <a:lstStyle/>
          <a:p>
            <a:pPr algn="ctr"/>
            <a:br>
              <a:rPr lang="ru-RU" sz="3600" b="1" i="1" dirty="0">
                <a:latin typeface="1 Shelley Volante" pitchFamily="66" charset="0"/>
                <a:cs typeface="Aharoni" pitchFamily="2" charset="-79"/>
              </a:rPr>
            </a:br>
            <a:r>
              <a:rPr lang="ru-RU" sz="3600" b="1" dirty="0">
                <a:latin typeface="Arial Black" pitchFamily="34" charset="0"/>
                <a:cs typeface="Aharoni" pitchFamily="2" charset="-79"/>
              </a:rPr>
              <a:t>Гольцов</a:t>
            </a:r>
            <a:r>
              <a:rPr lang="ru-RU" sz="3600" b="1" i="1" dirty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3600" b="1" dirty="0">
                <a:latin typeface="Arial Black" pitchFamily="34" charset="0"/>
                <a:cs typeface="Aharoni" pitchFamily="2" charset="-79"/>
              </a:rPr>
              <a:t>Иван Михайлович</a:t>
            </a:r>
            <a:br>
              <a:rPr lang="ru-RU" sz="3600" b="1" dirty="0">
                <a:latin typeface="Arial Black" pitchFamily="34" charset="0"/>
                <a:cs typeface="Aharoni" pitchFamily="2" charset="-79"/>
              </a:rPr>
            </a:br>
            <a:r>
              <a:rPr lang="ru-RU" sz="3600" b="1" dirty="0">
                <a:latin typeface="Arial Black" pitchFamily="34" charset="0"/>
                <a:cs typeface="Aharoni" pitchFamily="2" charset="-79"/>
              </a:rPr>
              <a:t> ( 1910-1984)</a:t>
            </a:r>
            <a:endParaRPr lang="ru-RU" sz="3600" b="1" i="1" dirty="0">
              <a:latin typeface="1 Shelley Volante" pitchFamily="66" charset="0"/>
              <a:cs typeface="Aharoni" pitchFamily="2" charset="-79"/>
            </a:endParaRPr>
          </a:p>
        </p:txBody>
      </p:sp>
      <p:pic>
        <p:nvPicPr>
          <p:cNvPr id="1026" name="Picture 2" descr="I:\Родословная\ПЕТЧЕНКО\Гольцов-дедудшка Сережки со стороны мамы\20210311_205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736" y="2123728"/>
            <a:ext cx="4801201" cy="66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идочка\Desktop\ИстРодОбщ\ГОЛЬЦОВ ИМ\гольцов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60908"/>
            <a:ext cx="6858000" cy="2222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056432"/>
          </a:xfrm>
        </p:spPr>
        <p:txBody>
          <a:bodyPr/>
          <a:lstStyle/>
          <a:p>
            <a:pPr algn="ctr"/>
            <a:r>
              <a:rPr lang="ru-RU" b="1" dirty="0"/>
              <a:t>Подвиг и награды</a:t>
            </a:r>
          </a:p>
        </p:txBody>
      </p:sp>
      <p:pic>
        <p:nvPicPr>
          <p:cNvPr id="2050" name="Picture 2" descr="C:\Users\Лидочка\Desktop\ИстРодОбщ\ГОЛЬЦОВ ИМ\Подви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3688"/>
            <a:ext cx="6858000" cy="2085093"/>
          </a:xfrm>
          <a:prstGeom prst="rect">
            <a:avLst/>
          </a:prstGeom>
          <a:noFill/>
        </p:spPr>
      </p:pic>
      <p:pic>
        <p:nvPicPr>
          <p:cNvPr id="2051" name="Picture 3" descr="C:\Users\Лидочка\Desktop\ИстРодОбщ\ГОЛЬЦОВ ИМ\Гольцов им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832" y="3851920"/>
            <a:ext cx="3081886" cy="48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648" y="395536"/>
            <a:ext cx="6336704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Шапоров</a:t>
            </a:r>
            <a:r>
              <a:rPr lang="ru-RU" sz="3200" b="1" dirty="0"/>
              <a:t> Николай Михайлович </a:t>
            </a:r>
          </a:p>
          <a:p>
            <a:pPr algn="ctr"/>
            <a:r>
              <a:rPr lang="ru-RU" sz="3200" b="1" dirty="0"/>
              <a:t>(19.12.1919-05.12.1996)</a:t>
            </a:r>
          </a:p>
          <a:p>
            <a:pPr algn="ctr"/>
            <a:endParaRPr lang="ru-RU" sz="3200" b="1" dirty="0"/>
          </a:p>
          <a:p>
            <a:pPr algn="ctr"/>
            <a:r>
              <a:rPr lang="ru-RU" sz="2400" b="1" i="1" dirty="0"/>
              <a:t>Мой прадедушка в 1939 году был призван на службу в ряды Советской Армии, а в 1941 году ушел на фронт.  </a:t>
            </a:r>
          </a:p>
          <a:p>
            <a:pPr algn="ctr"/>
            <a:r>
              <a:rPr lang="ru-RU" sz="2400" b="1" i="1" dirty="0"/>
              <a:t>В составе 145 гвардейского стрелкового полка 66 гвардейской стрелковой дивизии отбивал удары противника на полях Украинской ССР.  В октябре 1943 года форсировали Днепр. Там, во время боевого задания, прадедушка  получил осколочное ранение в ногу, оказавшись в воде. Но его боевой конь спас его, вытащил из воды. После госпитализации и выписки прадедушка обучал новобранцев военному делу. В мае 1944 года окончил военную службу и вернулся домой.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710"/>
    </mc:Choice>
    <mc:Fallback>
      <p:transition spd="slow" advClick="0" advTm="1571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идочка\Documents\Bluetooth Folder\20210310_161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611560"/>
            <a:ext cx="6009850" cy="8028000"/>
          </a:xfrm>
          <a:prstGeom prst="rect">
            <a:avLst/>
          </a:prstGeom>
          <a:noFill/>
        </p:spPr>
      </p:pic>
      <p:pic>
        <p:nvPicPr>
          <p:cNvPr id="5" name="А Студио Нам Нужна Одна Побе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60648" y="88392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705"/>
    </mc:Choice>
    <mc:Fallback>
      <p:transition spd="slow" advClick="0" advTm="8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8680" y="395536"/>
            <a:ext cx="5688632" cy="72008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Награды</a:t>
            </a:r>
          </a:p>
        </p:txBody>
      </p:sp>
      <p:pic>
        <p:nvPicPr>
          <p:cNvPr id="1026" name="Picture 2" descr="C:\Users\Лидочка\Desktop\ИстРодОбщ\ШапоровНМ\Наградной л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6784"/>
          <a:stretch>
            <a:fillRect/>
          </a:stretch>
        </p:blipFill>
        <p:spPr bwMode="auto">
          <a:xfrm>
            <a:off x="620688" y="1331640"/>
            <a:ext cx="5544616" cy="6602192"/>
          </a:xfrm>
          <a:prstGeom prst="rect">
            <a:avLst/>
          </a:prstGeom>
          <a:noFill/>
        </p:spPr>
      </p:pic>
      <p:pic>
        <p:nvPicPr>
          <p:cNvPr id="1030" name="Picture 6" descr="Орден Красная Звезда » МРОО &quot;Вымпел-В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1048" y="6948264"/>
            <a:ext cx="2400267" cy="180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405"/>
    </mc:Choice>
    <mc:Fallback>
      <p:transition spd="slow" advClick="0" advTm="1040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Лидочка\Desktop\ИстРодОбщ\ШапоровНМ\Орд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784" y="1043608"/>
            <a:ext cx="3996655" cy="69619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952"/>
    </mc:Choice>
    <mc:Fallback>
      <p:transition spd="slow" advClick="0" advTm="9952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</TotalTime>
  <Words>178</Words>
  <Application>Microsoft Office PowerPoint</Application>
  <PresentationFormat>Экран (4:3)</PresentationFormat>
  <Paragraphs>21</Paragraphs>
  <Slides>13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1 Shelley Volante</vt:lpstr>
      <vt:lpstr>Arial Black</vt:lpstr>
      <vt:lpstr>Calibri</vt:lpstr>
      <vt:lpstr>Constantia</vt:lpstr>
      <vt:lpstr>Times New Roman</vt:lpstr>
      <vt:lpstr>Wingdings 2</vt:lpstr>
      <vt:lpstr>Бумажная</vt:lpstr>
      <vt:lpstr>Петченко Иван</vt:lpstr>
      <vt:lpstr>Презентация PowerPoint</vt:lpstr>
      <vt:lpstr> Гольцов Иван Михайлович  ( 1910-1984)</vt:lpstr>
      <vt:lpstr>Презентация PowerPoint</vt:lpstr>
      <vt:lpstr>Подвиг и награды</vt:lpstr>
      <vt:lpstr>Презентация PowerPoint</vt:lpstr>
      <vt:lpstr>Презентация PowerPoint</vt:lpstr>
      <vt:lpstr>Награды</vt:lpstr>
      <vt:lpstr>Презентация PowerPoint</vt:lpstr>
      <vt:lpstr>Боевой путь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Лидочка</dc:creator>
  <cp:lastModifiedBy>19042019</cp:lastModifiedBy>
  <cp:revision>8</cp:revision>
  <dcterms:created xsi:type="dcterms:W3CDTF">2021-03-31T17:20:04Z</dcterms:created>
  <dcterms:modified xsi:type="dcterms:W3CDTF">2021-04-06T10:31:01Z</dcterms:modified>
</cp:coreProperties>
</file>