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6" d="100"/>
          <a:sy n="86" d="100"/>
        </p:scale>
        <p:origin x="77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BB097-CA9C-4360-B610-A9B577735431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BFBCD-4DB7-44C3-9A1D-40C10BD380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633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88F4ED-97F4-439F-882B-95F27446E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3E1E4A9-3BF7-4606-BC18-D96013148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AD0CB9-19AD-4F58-9C77-5E8F1D9E5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6A09-676A-4CE3-988A-A8E7CBB1A11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CFA80D-B48A-4620-8F84-366903A9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F74B5C-BC37-47AB-A520-26236233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CF5-8FEF-49C4-A45C-B90833EB5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721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743F6E-4155-47E0-A9D7-481A99AD9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D85BC02-2CC6-4813-A70F-8E24556AC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538C24-23E7-4797-B9DF-F411C918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6A09-676A-4CE3-988A-A8E7CBB1A11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9EBB3D-1965-4909-ACE1-B49599500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03F938-D36C-4FC3-8CA6-E270F061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CF5-8FEF-49C4-A45C-B90833EB5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040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37FD180-C6CC-4569-AAEC-31FA8A31E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A447164-85DF-4F88-89FF-A3FF45C3C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FCE6BC-A6BD-4A9A-9502-AC4B4218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6A09-676A-4CE3-988A-A8E7CBB1A11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05DB4A-75DE-4A7C-8EE9-56ED4ACE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5D9A25-4414-4D52-A819-13D677C1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CF5-8FEF-49C4-A45C-B90833EB5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68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6E6ED2-AC37-4DD0-B2AD-4CF2DF3B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503443-1F64-4AEA-BA37-5A8C4037E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639441-DA81-439A-843D-A4CDD416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6A09-676A-4CE3-988A-A8E7CBB1A11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E004A1-75B6-4EFF-B943-1E0224D7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01AD5D-C9BF-49A7-9C7C-2756A900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CF5-8FEF-49C4-A45C-B90833EB5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472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569371-91E1-4596-B7F3-CD8903214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CE56F7-D332-4693-B06E-76267C1F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6036BE-5B80-4FB2-9FB5-22C84715D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6A09-676A-4CE3-988A-A8E7CBB1A11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D4ADE2-E402-439A-962C-E5A4CE5C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9B6E13-D044-45BF-968F-0E887314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CF5-8FEF-49C4-A45C-B90833EB5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5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ECD8BF-EE3B-4675-8CB4-F90FAEA9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78B4C9-EE0C-4FB1-A163-AF36FE1C4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1A0DCD9-9945-4043-BFB8-BED647097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37E950A-BE82-4381-A67A-314037B2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6A09-676A-4CE3-988A-A8E7CBB1A11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55898C2-3162-4428-A7C1-A39F9988A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3E209AB-0BB6-4A2E-A979-505390FB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CF5-8FEF-49C4-A45C-B90833EB5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38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B5BFEB-ED59-43ED-A48E-3E9BEA60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A09932-AE7E-45AD-8AEF-BC4F3A7AC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7700F56-01E1-411B-AA11-E160CEE4D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31B9B24-EACE-462C-99FE-05EBC195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60C0B61-D237-46FA-9A9F-8559EF8D8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40F2BF2-43A2-43E2-AD66-8593AD04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6A09-676A-4CE3-988A-A8E7CBB1A11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DF10B9A-DEA3-401A-82FD-77D83718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3AE220D-BE3D-4E96-BC55-85FA7F48F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CF5-8FEF-49C4-A45C-B90833EB5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687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11B5B7-DD32-43BF-BC52-801FC9B0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6A635CF-E92D-457B-9921-FAA77A48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6A09-676A-4CE3-988A-A8E7CBB1A11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C310803-09B9-4046-BA25-CD0561ED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28425AE-F552-4329-83EA-8F700D7F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CF5-8FEF-49C4-A45C-B90833EB5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968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22F256C-D71F-4602-A26B-2D2047B9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6A09-676A-4CE3-988A-A8E7CBB1A11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F2012C0-7FEA-4E77-B21B-6E9D2BD23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4FB2C15-4F3A-494F-9185-E3728B5E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CF5-8FEF-49C4-A45C-B90833EB5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44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7A73E3-BD92-4C16-AF63-614A5005F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7F1F40-F991-4A70-A794-04DD06AC3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7EE5844-DC10-4B0D-9BEE-ED9D4A9E1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A0DAB8-4333-49EB-91BE-B0C022AAA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6A09-676A-4CE3-988A-A8E7CBB1A11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D28079B-0C4C-4BB4-AC9F-0FFD0D9DD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D4F255-ABA5-4346-AC9C-707B03B2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CF5-8FEF-49C4-A45C-B90833EB5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384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D9ADC1-B5E3-4E67-8283-EE1B85C2A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0A74D33-E77B-43AA-8104-8182F7700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97FADA2-F546-4716-B67F-34C6D5696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BAE4331-C5FE-4CF9-863A-F3192C89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6A09-676A-4CE3-988A-A8E7CBB1A11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A6B7AE-60B0-441D-82E4-2BC872DC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9D07CFC-63E5-4FFE-BCE6-D74A76B0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CF5-8FEF-49C4-A45C-B90833EB5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07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C4F209-840F-4D7A-8C35-40747B5F7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7B8A4BA-E465-476C-A24A-14AA52FE6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6BDD8D-AB13-4919-90C3-46AA98E3A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56A09-676A-4CE3-988A-A8E7CBB1A11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A87C42-F50D-4BB4-B9D6-0811CB741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A058E5-AD0B-45C8-803C-AFC3FA707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21CF5-8FEF-49C4-A45C-B90833EB5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331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F5E890-3582-44B3-9848-BCC907F0C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398" y="2590799"/>
            <a:ext cx="9820275" cy="1071563"/>
          </a:xfrm>
        </p:spPr>
        <p:txBody>
          <a:bodyPr>
            <a:noAutofit/>
          </a:bodyPr>
          <a:lstStyle/>
          <a:p>
            <a:r>
              <a:rPr lang="ru-RU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Найти и увековечить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73045C4-FBA0-423B-BC02-259D79336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5449" y="5687218"/>
            <a:ext cx="9020175" cy="1170782"/>
          </a:xfrm>
        </p:spPr>
        <p:txBody>
          <a:bodyPr>
            <a:normAutofit/>
          </a:bodyPr>
          <a:lstStyle/>
          <a:p>
            <a:r>
              <a:rPr lang="ru-RU" dirty="0"/>
              <a:t>Курапова Анна </a:t>
            </a:r>
          </a:p>
          <a:p>
            <a:r>
              <a:rPr lang="ru-RU" dirty="0"/>
              <a:t>4 «</a:t>
            </a:r>
            <a:r>
              <a:rPr lang="ru-RU"/>
              <a:t>А</a:t>
            </a:r>
            <a:r>
              <a:rPr lang="ru-RU" smtClean="0"/>
              <a:t>», </a:t>
            </a:r>
            <a:r>
              <a:rPr lang="ru-RU" dirty="0"/>
              <a:t>МБОУ «СОШ с УИОП № 13»</a:t>
            </a:r>
          </a:p>
        </p:txBody>
      </p:sp>
    </p:spTree>
    <p:extLst>
      <p:ext uri="{BB962C8B-B14F-4D97-AF65-F5344CB8AC3E}">
        <p14:creationId xmlns:p14="http://schemas.microsoft.com/office/powerpoint/2010/main" xmlns="" val="86688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D4D0E0-CDB9-43E8-B67A-4323535C3C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3320" y="817625"/>
            <a:ext cx="4330142" cy="5222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53221D2-0CF3-4060-9D5A-472533A8D9D4}"/>
              </a:ext>
            </a:extLst>
          </p:cNvPr>
          <p:cNvSpPr/>
          <p:nvPr/>
        </p:nvSpPr>
        <p:spPr>
          <a:xfrm>
            <a:off x="2011681" y="1995784"/>
            <a:ext cx="533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i="1" dirty="0">
                <a:ea typeface="Times New Roman" panose="02020603050405020304" pitchFamily="18" charset="0"/>
              </a:rPr>
              <a:t>Мой прадедушка Хорошилов Иван Ефимович родился 12 июля 1924 года в селе Андреевка Семилукского района Воронежской области.</a:t>
            </a:r>
            <a:endParaRPr lang="ru-RU" sz="1600" i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81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C1023AC-2DEC-4ACE-BEE5-6DC005284C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9364" y="1150810"/>
            <a:ext cx="3037586" cy="4556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36F592-FD06-42B2-B47A-A6EBB36B23C2}"/>
              </a:ext>
            </a:extLst>
          </p:cNvPr>
          <p:cNvSpPr/>
          <p:nvPr/>
        </p:nvSpPr>
        <p:spPr>
          <a:xfrm>
            <a:off x="5514974" y="1666012"/>
            <a:ext cx="6298311" cy="176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i="1" dirty="0">
                <a:ea typeface="Times New Roman" panose="02020603050405020304" pitchFamily="18" charset="0"/>
              </a:rPr>
              <a:t>В возрасте 18 лет в феврале 1942 года был призван Октябрьским районным военкоматом города Москвы на военную службу.</a:t>
            </a:r>
            <a:endParaRPr lang="ru-RU" sz="1600" i="1" dirty="0">
              <a:effectLst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i="1" dirty="0">
                <a:ea typeface="Times New Roman" panose="02020603050405020304" pitchFamily="18" charset="0"/>
              </a:rPr>
              <a:t>Был командиром пулемётного взвода 346 отдельного пулемётно-артиллерийского батальона 152 укрепленного района 3 Белорусского фронта.</a:t>
            </a:r>
            <a:endParaRPr lang="ru-RU" sz="1600" i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97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FB23AC1-DF18-4D8D-88B6-08B182F75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" y="229257"/>
            <a:ext cx="4863300" cy="63994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00B549C-F67C-4C49-9987-7225011750CF}"/>
              </a:ext>
            </a:extLst>
          </p:cNvPr>
          <p:cNvSpPr/>
          <p:nvPr/>
        </p:nvSpPr>
        <p:spPr>
          <a:xfrm>
            <a:off x="5629275" y="939016"/>
            <a:ext cx="62769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i="1" dirty="0">
                <a:ea typeface="Times New Roman" panose="02020603050405020304" pitchFamily="18" charset="0"/>
              </a:rPr>
              <a:t>Во время наступательных боёв с 7 на 8 марта 1945 года   Хорошилов И.Е. отбил с небольшой группой бойцов две контратаки противника, не потеряв при этом ни одного человека.</a:t>
            </a:r>
            <a:endParaRPr lang="ru-RU" sz="1600" i="1" dirty="0">
              <a:effectLst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i="1" dirty="0">
                <a:ea typeface="Times New Roman" panose="02020603050405020304" pitchFamily="18" charset="0"/>
              </a:rPr>
              <a:t>На реке Ногат с пятью бойцами пробрался по кювету к огневой точке противника, которая находилась в школе и мешала продвижению остальным подразделениям. Выбив из неё немцев и захватив пулемет противника, обеспечил продвижение остальных подразделений вперёд.</a:t>
            </a:r>
            <a:endParaRPr lang="ru-RU" sz="1600" i="1" dirty="0">
              <a:effectLst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i="1" dirty="0">
                <a:ea typeface="Times New Roman" panose="02020603050405020304" pitchFamily="18" charset="0"/>
              </a:rPr>
              <a:t>За образцовое выполнение боевых заданий Командования на фронте борьбы с немецкими захватчиками и проявленные при этом доблесть и мужество приказом от 03 июня 1945 года Хорошилов Иван Ефимович награжден орденом Красной Звезды.</a:t>
            </a:r>
            <a:endParaRPr lang="ru-RU" sz="1600" i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57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AAD946-DF0A-4B74-BB4A-09BD6584D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2627" y="858536"/>
            <a:ext cx="7946744" cy="554097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998ED57-BE77-4DCC-A034-2AE820D3A418}"/>
              </a:ext>
            </a:extLst>
          </p:cNvPr>
          <p:cNvSpPr/>
          <p:nvPr/>
        </p:nvSpPr>
        <p:spPr>
          <a:xfrm>
            <a:off x="2220772" y="334661"/>
            <a:ext cx="7750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i="1" dirty="0">
                <a:ea typeface="Times New Roman" panose="02020603050405020304" pitchFamily="18" charset="0"/>
              </a:rPr>
              <a:t>На сайте «Память народа» были найдены документы о прадедушке.</a:t>
            </a:r>
            <a:endParaRPr lang="ru-RU" sz="1600" i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25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020D6FA-D7EC-4C22-A688-2425FB4A351C}"/>
              </a:ext>
            </a:extLst>
          </p:cNvPr>
          <p:cNvSpPr/>
          <p:nvPr/>
        </p:nvSpPr>
        <p:spPr>
          <a:xfrm>
            <a:off x="2165941" y="449386"/>
            <a:ext cx="900112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t">
              <a:spcAft>
                <a:spcPts val="600"/>
              </a:spcAft>
            </a:pP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Награды:</a:t>
            </a:r>
          </a:p>
          <a:p>
            <a:pPr indent="457200" fontAlgn="t">
              <a:spcAft>
                <a:spcPts val="600"/>
              </a:spcAft>
            </a:pPr>
            <a:r>
              <a:rPr lang="ru-RU" i="1" dirty="0">
                <a:solidFill>
                  <a:srgbClr val="000000"/>
                </a:solidFill>
                <a:ea typeface="Times New Roman" panose="02020603050405020304" pitchFamily="18" charset="0"/>
              </a:rPr>
              <a:t>Орден Красной Звезды</a:t>
            </a:r>
          </a:p>
          <a:p>
            <a:pPr indent="457200" fontAlgn="t">
              <a:spcAft>
                <a:spcPts val="600"/>
              </a:spcAft>
            </a:pPr>
            <a:r>
              <a:rPr lang="ru-RU" i="1" dirty="0">
                <a:solidFill>
                  <a:srgbClr val="000000"/>
                </a:solidFill>
                <a:ea typeface="Times New Roman" panose="02020603050405020304" pitchFamily="18" charset="0"/>
              </a:rPr>
              <a:t>Медаль «За взятие Кенигсберга»</a:t>
            </a:r>
          </a:p>
          <a:p>
            <a:pPr indent="457200" fontAlgn="t">
              <a:spcAft>
                <a:spcPts val="600"/>
              </a:spcAft>
            </a:pPr>
            <a:r>
              <a:rPr lang="ru-RU" i="1" dirty="0">
                <a:solidFill>
                  <a:srgbClr val="000000"/>
                </a:solidFill>
                <a:ea typeface="Times New Roman" panose="02020603050405020304" pitchFamily="18" charset="0"/>
              </a:rPr>
              <a:t>Медаль «За победу над Германией в Великой Отечественной войне 1941–1945 гг.»</a:t>
            </a:r>
            <a:endParaRPr lang="ru-RU" i="1" dirty="0"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DA7C30-031A-46C7-BE1B-38E1552DD3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3157" y="2493837"/>
            <a:ext cx="3309978" cy="33242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2B118E-DC40-47F4-9AD5-CB4946AB24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8449" y="2498057"/>
            <a:ext cx="2209313" cy="33200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E151DF0-2E5A-4D34-89D6-6700E18EE3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3076" y="2493836"/>
            <a:ext cx="2487727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379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208</Words>
  <Application>Microsoft Office PowerPoint</Application>
  <PresentationFormat>Произвольный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Найти и увековечить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Найти и увековечить </dc:title>
  <dc:creator>19042019</dc:creator>
  <cp:lastModifiedBy>Кравцов</cp:lastModifiedBy>
  <cp:revision>13</cp:revision>
  <dcterms:created xsi:type="dcterms:W3CDTF">2021-04-20T21:00:50Z</dcterms:created>
  <dcterms:modified xsi:type="dcterms:W3CDTF">2021-04-21T16:42:16Z</dcterms:modified>
</cp:coreProperties>
</file>