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72" y="-3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60654E-03D8-4185-A97E-B30E976D0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3F9B46C-B10D-45CB-9560-CF2868986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0736EA2-0774-4E1A-A657-53549E20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804007-D838-4175-8CEA-D84A3779C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4394AD-7D44-45DA-B38B-A9C3BFF1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37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03E50B-5D7C-42D9-A624-1FA0ED606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EDEFBB1-38AA-4E68-B267-DF31F1327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FAFE70-568A-497F-975E-1E1DD7536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3F5597-64AC-4C9D-BAF6-C5973ABB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A796922-3F21-4B50-ABAE-0BE7787D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56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DFA4DAC-7174-4A83-B50B-27490F815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DA74DD2-915A-41AD-8E45-B3B290DAC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CD5705-7B4C-4155-AEBC-6FFB2C02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188B88B-3898-47D9-88FA-F48E45F6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009F19-1C48-4A1A-A67E-F8184948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6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AF53A4-A11A-47A0-BD6C-5B3333431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BB5AAB-F066-4EC6-B3DB-AAF0A67A8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B7B523A-132F-4FA9-B36E-FDD7E72A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9472AF-C63E-413D-85FB-28A1F12A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F0B05F-74DA-4216-910D-945C550D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506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FED1F4-BAE0-4BD1-ACEC-9FA12270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C290674-C6B2-41B5-8603-E5E8EFFC1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F5EF42-A5E5-4B22-9047-85AD5160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D8936F-BBE1-4887-B30B-F5F8D85F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150A7F-6001-478E-A6E8-E12F1C4AC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01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791804-1CAA-461D-BE69-447B3687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5758B6-B036-49B4-A035-9C1A71F5F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198FA56-A8AF-4147-8534-1CEBF573C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6F0EA6C-6445-4D2A-B502-E80EFC92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F4BBBA1-F7C9-43BC-A0E4-E4A7927E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DF0F61-A6FA-4BBE-AAB6-59B2DB32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800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BC9C55-4273-45E6-85F5-69B2648D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5FE7D0D-FD2D-4C27-847E-687DEDDD9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D073707-A331-4DB4-A67F-AFA0A9FA2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8FD0019-9BF3-41DE-8AD6-F53F66D91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18B9199-AFC6-4596-B6CB-5DB21E582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8449B69-A470-4CF3-B216-DE3B7BE0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1B9BDBC-0097-4E66-BF0D-BB2C3E53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5CE2669-926F-4CDC-9D6B-3BF557EEE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383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0AB43E-7214-4BAB-AD2E-F31F5E232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6AC7146-D610-41FC-B54B-62E9AD0E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D924C57-0408-423A-9ED0-693F041B4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4431D3-6936-465A-9B7B-293877D9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1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8446C04-9A7C-435D-94FC-47AC63D8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39EAF5B-FB19-4642-824C-005AA199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4517465-03E5-44D9-9D8B-CD71056C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10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333730-D0CB-4C50-8022-C2653BF94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229603-05FB-4ECF-8C81-B2CF79E58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7F4268A-B6FF-4DAA-879C-014275C33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6DDCD1-394E-4742-A427-0BC59477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1D75C4-F5FA-433E-9855-EF26F1E60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6F83E76-2205-4C02-B5F5-254A77FC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62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45428F-9526-42A5-86ED-91E581EC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9E2BA6D-4242-4D6C-8A1B-4FA2D7004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7C42C8E-4B8C-472E-9006-DA9BDA027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EB98D8C-8D18-4222-87AD-62609741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9039945-DD6B-458A-920F-ED9E0D9C3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3D82ADB-F07D-4AF9-B690-97EC784B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219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42E73A-17CA-42B3-A8F2-B84A7B609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440C5AE-D4F6-43C5-ACDA-6FBCA4C40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EC939F9-BDB5-4923-A4B5-4D53EC6BC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74D5B-84B1-4639-B528-E4CD14085E0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1D1841-39C8-49F3-8ED1-230964E86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F78489-75C7-4DA7-9D08-8BACCA750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B904F-4330-4D18-819F-FC0C74C63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440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1C5F241-915E-457A-BEAB-AD4D00ACF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127" y="5879008"/>
            <a:ext cx="11620499" cy="788987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Иванова </a:t>
            </a:r>
            <a:r>
              <a:rPr lang="ru-RU" sz="32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Светлана - </a:t>
            </a:r>
            <a:r>
              <a:rPr lang="ru-RU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 </a:t>
            </a:r>
            <a:r>
              <a:rPr lang="ru-RU" sz="32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«В» класс, </a:t>
            </a:r>
            <a:r>
              <a:rPr lang="ru-RU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МБОУ СОШ с УИОП №13 </a:t>
            </a:r>
            <a:endParaRPr lang="ru-RU" sz="3200" dirty="0" smtClean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algn="just"/>
            <a:r>
              <a:rPr lang="ru-RU" sz="32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</a:t>
            </a:r>
            <a:r>
              <a:rPr lang="ru-RU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Воронежа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DE34176-006D-4A78-80E2-2E0A179CB6C7}"/>
              </a:ext>
            </a:extLst>
          </p:cNvPr>
          <p:cNvSpPr/>
          <p:nvPr/>
        </p:nvSpPr>
        <p:spPr>
          <a:xfrm>
            <a:off x="1128904" y="1209675"/>
            <a:ext cx="99341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</a:t>
            </a:r>
          </a:p>
          <a:p>
            <a:pPr algn="ctr"/>
            <a:r>
              <a:rPr lang="ru-RU" sz="5400" b="0" cap="none" spc="0" dirty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«НАЙТИ И УВЕКОВЕЧИТЬ»</a:t>
            </a:r>
          </a:p>
        </p:txBody>
      </p:sp>
    </p:spTree>
    <p:extLst>
      <p:ext uri="{BB962C8B-B14F-4D97-AF65-F5344CB8AC3E}">
        <p14:creationId xmlns:p14="http://schemas.microsoft.com/office/powerpoint/2010/main" xmlns="" val="355001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48DF334-D84F-4DFD-A0E8-B082D4BC9B6D}"/>
              </a:ext>
            </a:extLst>
          </p:cNvPr>
          <p:cNvSpPr/>
          <p:nvPr/>
        </p:nvSpPr>
        <p:spPr>
          <a:xfrm>
            <a:off x="5991225" y="1395412"/>
            <a:ext cx="60737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Мой прадедушка – Каширин Федор Ильич (23 февраля 1914 – 22 февраля 2004) родился в селе Нижнее Турово </a:t>
            </a:r>
            <a:r>
              <a:rPr lang="ru-RU" b="1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Нижнедевицкого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района Воронежской области в многодетной семье крестьянина. </a:t>
            </a:r>
          </a:p>
          <a:p>
            <a:pPr indent="457200"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 войны окончил педагогическое училище и работал прорабом на стройке авиационного завода. </a:t>
            </a:r>
            <a:endParaRPr lang="ru-RU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D4360CE-FD02-4615-B2FA-6A3EDD32A9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5792" y="1395412"/>
            <a:ext cx="371475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14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F953287-B646-4850-9603-05858C6CCEC2}"/>
              </a:ext>
            </a:extLst>
          </p:cNvPr>
          <p:cNvSpPr/>
          <p:nvPr/>
        </p:nvSpPr>
        <p:spPr>
          <a:xfrm>
            <a:off x="6096000" y="1206401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1941 году в 27 лет пошел на фронт добровольцем. Его приняли в пулеметный взвод на пулемет «Максим». </a:t>
            </a:r>
          </a:p>
          <a:p>
            <a:pPr indent="457200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Дважды попадал в окружение. Выйдя из окружения, был в штрафной роте. </a:t>
            </a:r>
          </a:p>
          <a:p>
            <a:pPr indent="457200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Вернулся в свой полк после госпиталя (он получил ранение).</a:t>
            </a:r>
            <a:b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2B1E9A6-B8D8-42A9-AC81-FC8A9B831F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050" y="1714500"/>
            <a:ext cx="5517931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786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90AF7D6-41C0-46EC-9B9E-65E5CCD811DB}"/>
              </a:ext>
            </a:extLst>
          </p:cNvPr>
          <p:cNvSpPr/>
          <p:nvPr/>
        </p:nvSpPr>
        <p:spPr>
          <a:xfrm>
            <a:off x="6429375" y="1360438"/>
            <a:ext cx="54006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1942 году был послан в разведку в село, где немцы, спешно отходя, не успели вывезти склад боеприпасов. </a:t>
            </a:r>
          </a:p>
          <a:p>
            <a:pPr indent="457200"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Наша разведка попала на немецкую. В ходе боя два товарища, которые были с прадедушкой, были убиты, а он один 4 часа вел бой и уничтожил 7 немецких разведчиков. </a:t>
            </a:r>
          </a:p>
          <a:p>
            <a:pPr indent="457200"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этот бой он был награжден орденом Славы III степени.</a:t>
            </a:r>
          </a:p>
          <a:p>
            <a:pPr indent="457200"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Также после войны был награждён Орденом Отечественной войны I степени.</a:t>
            </a:r>
            <a:endParaRPr lang="ru-RU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BA27F87-D773-488C-8B0D-ABE8060FF7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950" y="1230659"/>
            <a:ext cx="2619375" cy="39528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3613AAD-136A-453A-919A-F5DFB5F4AF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6926" y="2413396"/>
            <a:ext cx="2865304" cy="277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630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6196BC3-0FF6-4093-967E-83B9B644AAC3}"/>
              </a:ext>
            </a:extLst>
          </p:cNvPr>
          <p:cNvSpPr/>
          <p:nvPr/>
        </p:nvSpPr>
        <p:spPr>
          <a:xfrm>
            <a:off x="6238876" y="1322339"/>
            <a:ext cx="5676900" cy="3116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конце 1943 года он прикрывал пулеметным огнем отход саперов и был тяжело ранен осколком гранаты. Прадедушка получил осколочное ранение левой руки и легкого. </a:t>
            </a:r>
          </a:p>
          <a:p>
            <a:pPr indent="457200"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 лечения в госпитале был комиссован по инвалидности. Левая рука не функционировала, а с осколком в легком он жил до самой смерти. </a:t>
            </a:r>
          </a:p>
          <a:p>
            <a:pPr indent="457200"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 войны работал председателем колхоза.</a:t>
            </a:r>
            <a:endParaRPr lang="ru-RU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65E8D8F-8B43-4AD3-9C1E-A2C825FDED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131" y="1322339"/>
            <a:ext cx="4070152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131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7B346B0-6E3E-4446-B968-F76FDF3A2B00}"/>
              </a:ext>
            </a:extLst>
          </p:cNvPr>
          <p:cNvSpPr/>
          <p:nvPr/>
        </p:nvSpPr>
        <p:spPr>
          <a:xfrm>
            <a:off x="6534152" y="1412875"/>
            <a:ext cx="5229225" cy="1558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Умер Федор Ильич в 2004 году, не дожив одного дня до 90-летия. Про войну рассказывать не любил. </a:t>
            </a: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Умирая, лег на светлое место и сказал: «Живите с миром».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67AEFCD-B429-44A4-9275-EE3E2AD855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725" y="1412875"/>
            <a:ext cx="5143500" cy="447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0659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281</Words>
  <Application>Microsoft Office PowerPoint</Application>
  <PresentationFormat>Произвольный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«НАЙТИ И УВЕКОВЕЧИТЬ»</dc:title>
  <dc:creator>19042019</dc:creator>
  <cp:lastModifiedBy>Кравцов</cp:lastModifiedBy>
  <cp:revision>11</cp:revision>
  <dcterms:created xsi:type="dcterms:W3CDTF">2021-03-31T17:39:40Z</dcterms:created>
  <dcterms:modified xsi:type="dcterms:W3CDTF">2021-04-01T09:18:29Z</dcterms:modified>
</cp:coreProperties>
</file>