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9" r:id="rId2"/>
    <p:sldId id="270" r:id="rId3"/>
    <p:sldId id="271" r:id="rId4"/>
    <p:sldId id="272" r:id="rId5"/>
    <p:sldId id="273" r:id="rId6"/>
    <p:sldId id="263" r:id="rId7"/>
    <p:sldId id="274" r:id="rId8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>
      <p:cViewPr varScale="1">
        <p:scale>
          <a:sx n="117" d="100"/>
          <a:sy n="117" d="100"/>
        </p:scale>
        <p:origin x="120" y="16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F85205-7E34-4778-ABE2-A22D8A04FDD5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98F8CD-B17C-4AF3-9358-8F83F41B51C4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437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Вставьте карту своей страны.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52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Вставьте изображение какого-либо географического объекта вашей страны.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79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Вставьте изображение времени года в вашей стране.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894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Вставьте изображение животного или растения в вашей стране.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140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rtlCol="0"/>
          <a:lstStyle/>
          <a:p>
            <a:pPr rtl="0"/>
            <a:fld id="{97A181B6-B371-4031-9CBE-ED0985B01CB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9090" name="Прямоугольник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Прямоугольник 3"/>
          <p:cNvSpPr>
            <a:spLocks noGrp="1" noChangeArrowheads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Добавьте на временную шкалу важные моменты в истории вашей страны.</a:t>
            </a:r>
          </a:p>
        </p:txBody>
      </p:sp>
    </p:spTree>
    <p:extLst>
      <p:ext uri="{BB962C8B-B14F-4D97-AF65-F5344CB8AC3E}">
        <p14:creationId xmlns:p14="http://schemas.microsoft.com/office/powerpoint/2010/main" val="2229052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Вставьте изображение обычая или традиции.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82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28AA04-41EC-4F85-905F-667C160D7FF6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98E4C3-AD28-4616-8CF5-0FE7933A3213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724D15-8572-42F0-ACF2-90043F48B512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BCB13C-C763-418B-A695-5A6B336362B7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17DA4E-00AF-4A26-A323-3ED62BDC277A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7895CA-77B8-4F2A-A2DA-23B0440130FB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D73378-74C0-4D03-8BE4-B322A2CE425B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8E081F-A649-4E94-B0E2-2C6E9AFD47D3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C29CD3-F0EB-406F-8C34-68085E2C2794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03F970-1E89-4A89-85C7-BE63500F0BA6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8CCEB4-17EE-417C-AC95-85DE58BA6520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93AE256-EDBE-4252-8C26-AB55F062A09C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/>
          <a:lstStyle/>
          <a:p>
            <a:pPr rtl="0"/>
            <a:r>
              <a:rPr lang="ru-RU" dirty="0"/>
              <a:t>Ко дню великой победы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17613" y="5029200"/>
            <a:ext cx="9413303" cy="632048"/>
          </a:xfrm>
        </p:spPr>
        <p:txBody>
          <a:bodyPr rtlCol="0">
            <a:normAutofit/>
          </a:bodyPr>
          <a:lstStyle/>
          <a:p>
            <a:r>
              <a:rPr lang="ru-RU" dirty="0" err="1"/>
              <a:t>Голоколенцев</a:t>
            </a:r>
            <a:r>
              <a:rPr lang="ru-RU" dirty="0"/>
              <a:t> Роман| 7В | МБОУ СОШ с УИОП №13 города Воронежа</a:t>
            </a:r>
          </a:p>
        </p:txBody>
      </p:sp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C30CB4-E341-4390-8BB6-6B27D06B9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532" y="418356"/>
            <a:ext cx="4515966" cy="602128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EEA8F1B-4350-47E7-8A4A-FDA33E6AFAA3}"/>
              </a:ext>
            </a:extLst>
          </p:cNvPr>
          <p:cNvSpPr/>
          <p:nvPr/>
        </p:nvSpPr>
        <p:spPr>
          <a:xfrm>
            <a:off x="621804" y="2501053"/>
            <a:ext cx="6092825" cy="185589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Моего прадеда звали </a:t>
            </a:r>
            <a:r>
              <a:rPr lang="ru-RU" dirty="0" err="1">
                <a:solidFill>
                  <a:srgbClr val="333333"/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Кругосветов</a:t>
            </a:r>
            <a:r>
              <a:rPr lang="ru-RU" dirty="0">
                <a:solidFill>
                  <a:srgbClr val="333333"/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Владимир Викторович. Он родился 19 декабря 1920 года в городе Кимры Тверской области.</a:t>
            </a:r>
            <a:endParaRPr lang="ru-RU" sz="1400" dirty="0"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Когда началась война, он проживал в селе </a:t>
            </a:r>
            <a:r>
              <a:rPr lang="ru-RU" dirty="0" err="1">
                <a:solidFill>
                  <a:srgbClr val="333333"/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Углянец</a:t>
            </a:r>
            <a:r>
              <a:rPr lang="ru-RU" dirty="0">
                <a:solidFill>
                  <a:srgbClr val="333333"/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ru-RU" dirty="0" err="1">
                <a:solidFill>
                  <a:srgbClr val="333333"/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Верхнехавского</a:t>
            </a:r>
            <a:r>
              <a:rPr lang="ru-RU" dirty="0">
                <a:solidFill>
                  <a:srgbClr val="333333"/>
                </a:solidFill>
                <a:ea typeface="Calibri" panose="020F0502020204030204" pitchFamily="34" charset="0"/>
                <a:cs typeface="Aharoni" panose="02010803020104030203" pitchFamily="2" charset="-79"/>
              </a:rPr>
              <a:t> района Воронежской области. Отсюда и был призван на фронт.</a:t>
            </a:r>
            <a:endParaRPr lang="ru-RU" sz="1400" dirty="0">
              <a:effectLst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9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A067A0-02E5-458C-B301-27ACD4556607}"/>
              </a:ext>
            </a:extLst>
          </p:cNvPr>
          <p:cNvSpPr/>
          <p:nvPr/>
        </p:nvSpPr>
        <p:spPr>
          <a:xfrm>
            <a:off x="549796" y="764704"/>
            <a:ext cx="11089232" cy="155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битве на Курской дуге дедушка был тяжело ранен. Разорвавшейся бомбой он был лишен обеих ног. Когда наши солдаты подбирали раненых и убитых, дедушку, заваленного осколками и землёй, в воронке от взрыва бомбы, нашла собака.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Так он выжил после этой битвы, но был комиссован и направлен в госпиталь города Тбилиси.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7D17DB-85AC-4C4D-9F65-0E5A8827F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76" y="2823552"/>
            <a:ext cx="5074920" cy="3413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04EF30-6320-4962-A581-1CF84D4D3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421" y="2823552"/>
            <a:ext cx="4800600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E1A686-C3C1-4B9E-A992-62BC1A570A3B}"/>
              </a:ext>
            </a:extLst>
          </p:cNvPr>
          <p:cNvSpPr/>
          <p:nvPr/>
        </p:nvSpPr>
        <p:spPr>
          <a:xfrm>
            <a:off x="117385" y="2649235"/>
            <a:ext cx="4608512" cy="155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После лечения моя прабабушка </a:t>
            </a:r>
            <a:r>
              <a:rPr lang="ru-RU" dirty="0" err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Кругосетова</a:t>
            </a:r>
            <a:r>
              <a:rPr lang="ru-RU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Мария Ивановна (в девичестве Литвинова) забрала его домой в село </a:t>
            </a:r>
            <a:r>
              <a:rPr lang="ru-RU" dirty="0" err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Углянец</a:t>
            </a:r>
            <a:r>
              <a:rPr lang="ru-RU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где он прожил с ней до конца своих дней.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4659C3-94C7-45C9-927E-F69107EDD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268" y="692696"/>
            <a:ext cx="7296811" cy="5472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830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D2BDB6-5150-4856-9E6A-04CDF95464A4}"/>
              </a:ext>
            </a:extLst>
          </p:cNvPr>
          <p:cNvSpPr/>
          <p:nvPr/>
        </p:nvSpPr>
        <p:spPr>
          <a:xfrm>
            <a:off x="441784" y="476672"/>
            <a:ext cx="11305256" cy="1254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Несмотря на все тяготы послевоенной жизни- голод, разруха и отсутствие у дедушки ног, у них родилось и выросло 8 детей. Семья была большой, держали скотину (</a:t>
            </a:r>
            <a:r>
              <a:rPr lang="ru-RU" dirty="0" err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коров</a:t>
            </a:r>
            <a:r>
              <a:rPr lang="ru-RU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баранов, кур), чтобы как-то прокормить детей. Дедушка выполнял посильную работу по дому на протезах или подвязывал резиновые набалдашники к культям.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1A935A-CF3B-480C-AD08-3D7618FFC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00" y="1933203"/>
            <a:ext cx="6390456" cy="479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6760BB1-8C07-47C5-BAF1-E44B52AC900C}"/>
              </a:ext>
            </a:extLst>
          </p:cNvPr>
          <p:cNvSpPr/>
          <p:nvPr/>
        </p:nvSpPr>
        <p:spPr>
          <a:xfrm>
            <a:off x="1786415" y="836712"/>
            <a:ext cx="8615994" cy="1254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участие в войне и боевые подвиги мой прадед был награждён Орденом Красного знамени, Орденом Отечественной войны I степени, медалью «За отвагу» и многими другими послевоенными наградами, учрежденными к годовщинам ВОВ.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35914F-D820-4498-8FC0-A5BCE6233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18" y="2626823"/>
            <a:ext cx="3826513" cy="38265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2031935-B170-4C29-804A-F31A6BA04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360" y="2626823"/>
            <a:ext cx="3960440" cy="382651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DE3F45A-C0C8-4E79-B63C-CCDBD7503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9829" y="2626823"/>
            <a:ext cx="3336178" cy="382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A7A87ED-C67D-4785-B2F5-C4A00512EE9E}"/>
              </a:ext>
            </a:extLst>
          </p:cNvPr>
          <p:cNvSpPr/>
          <p:nvPr/>
        </p:nvSpPr>
        <p:spPr>
          <a:xfrm>
            <a:off x="2426580" y="980728"/>
            <a:ext cx="73356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ea typeface="Calibri" panose="020F0502020204030204" pitchFamily="34" charset="0"/>
              </a:rPr>
              <a:t>Умер дедушка 1 мая 1998 года, но память о нём будет вечна.</a:t>
            </a:r>
          </a:p>
          <a:p>
            <a:endParaRPr lang="ru-RU" dirty="0">
              <a:solidFill>
                <a:srgbClr val="333333"/>
              </a:solidFill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B3850D-EAEF-4323-B385-C1396DB81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773" y="1988840"/>
            <a:ext cx="618527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 стран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902_TF03460629" id="{9270D63B-1205-472D-8042-44C9AAAE4D2E}" vid="{DE19A4B8-D9CD-477A-BA91-BD077180F13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отчета по стране</Template>
  <TotalTime>49</TotalTime>
  <Words>306</Words>
  <Application>Microsoft Office PowerPoint</Application>
  <PresentationFormat>Произвольный</PresentationFormat>
  <Paragraphs>23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Презентация страны</vt:lpstr>
      <vt:lpstr>Ко дню великой победы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 дню великой победы</dc:title>
  <dc:creator>19042019</dc:creator>
  <cp:lastModifiedBy>19042019</cp:lastModifiedBy>
  <cp:revision>10</cp:revision>
  <dcterms:created xsi:type="dcterms:W3CDTF">2021-03-26T07:08:26Z</dcterms:created>
  <dcterms:modified xsi:type="dcterms:W3CDTF">2021-03-26T07:58:24Z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