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11C72-FEDA-496B-928C-B53260C1E501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7CE7A-2211-49DE-B5FE-30C5B6A7E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5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7CE7A-2211-49DE-B5FE-30C5B6A7E95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094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7CE7A-2211-49DE-B5FE-30C5B6A7E95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309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7CE7A-2211-49DE-B5FE-30C5B6A7E95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409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7CE7A-2211-49DE-B5FE-30C5B6A7E95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322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7CE7A-2211-49DE-B5FE-30C5B6A7E95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24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815B-950E-4444-AA22-4362782B1049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C5FD-51A2-4C03-8A96-1B66CE297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449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815B-950E-4444-AA22-4362782B1049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C5FD-51A2-4C03-8A96-1B66CE297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08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815B-950E-4444-AA22-4362782B1049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C5FD-51A2-4C03-8A96-1B66CE297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34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815B-950E-4444-AA22-4362782B1049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C5FD-51A2-4C03-8A96-1B66CE297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925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815B-950E-4444-AA22-4362782B1049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C5FD-51A2-4C03-8A96-1B66CE297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054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815B-950E-4444-AA22-4362782B1049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C5FD-51A2-4C03-8A96-1B66CE297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3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815B-950E-4444-AA22-4362782B1049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C5FD-51A2-4C03-8A96-1B66CE297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6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815B-950E-4444-AA22-4362782B1049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C5FD-51A2-4C03-8A96-1B66CE297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65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815B-950E-4444-AA22-4362782B1049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C5FD-51A2-4C03-8A96-1B66CE297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619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815B-950E-4444-AA22-4362782B1049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C5FD-51A2-4C03-8A96-1B66CE297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25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815B-950E-4444-AA22-4362782B1049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C5FD-51A2-4C03-8A96-1B66CE297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D815B-950E-4444-AA22-4362782B1049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CC5FD-51A2-4C03-8A96-1B66CE297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72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06194"/>
            <a:ext cx="6400800" cy="931118"/>
          </a:xfr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Бурнашева Диана Вадимовна </a:t>
            </a:r>
          </a:p>
          <a:p>
            <a:r>
              <a:rPr lang="ru-RU" b="1" i="1" dirty="0" smtClean="0"/>
              <a:t>МБОУ СОШ № 13 </a:t>
            </a:r>
            <a:r>
              <a:rPr lang="ru-RU" b="1" i="1" dirty="0" smtClean="0"/>
              <a:t> 4 «В</a:t>
            </a:r>
            <a:r>
              <a:rPr lang="ru-RU" b="1" i="1" smtClean="0"/>
              <a:t>» класс  г</a:t>
            </a:r>
            <a:r>
              <a:rPr lang="ru-RU" b="1" i="1" dirty="0" smtClean="0"/>
              <a:t>. Воронеж </a:t>
            </a:r>
            <a:endParaRPr lang="ru-RU" b="1" i="1" dirty="0"/>
          </a:p>
        </p:txBody>
      </p:sp>
      <p:pic>
        <p:nvPicPr>
          <p:cNvPr id="4" name="Рисунок 3" descr="https://i.yapx.ru/HUQ1N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908720"/>
            <a:ext cx="8058150" cy="4397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2942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Мой прапрадед </a:t>
            </a:r>
            <a:r>
              <a:rPr lang="ru-RU" dirty="0" err="1" smtClean="0"/>
              <a:t>Карловлы</a:t>
            </a:r>
            <a:r>
              <a:rPr lang="ru-RU" dirty="0" smtClean="0"/>
              <a:t> Абдулла </a:t>
            </a:r>
            <a:r>
              <a:rPr lang="ru-RU" dirty="0" err="1" smtClean="0"/>
              <a:t>Меджидович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 descr="C:\Users\Компьютер\Desktop\IMG_14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2520280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Компьютер\Desktop\IMG_1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04864"/>
            <a:ext cx="230425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133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387424"/>
            <a:ext cx="8229600" cy="216024"/>
          </a:xfrm>
        </p:spPr>
        <p:txBody>
          <a:bodyPr>
            <a:normAutofit fontScale="90000"/>
          </a:bodyPr>
          <a:lstStyle/>
          <a:p>
            <a:pPr algn="l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04656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> Мой </a:t>
            </a:r>
            <a:r>
              <a:rPr lang="ru-RU" sz="2000" b="1" i="1" dirty="0"/>
              <a:t>прапрадедушка </a:t>
            </a:r>
            <a:r>
              <a:rPr lang="ru-RU" sz="2000" b="1" i="1" dirty="0" err="1"/>
              <a:t>Карловлы</a:t>
            </a:r>
            <a:r>
              <a:rPr lang="ru-RU" sz="2000" b="1" i="1" dirty="0"/>
              <a:t> Абдулла </a:t>
            </a:r>
            <a:r>
              <a:rPr lang="ru-RU" sz="2000" b="1" i="1" dirty="0" err="1"/>
              <a:t>Меджидович</a:t>
            </a:r>
            <a:r>
              <a:rPr lang="ru-RU" sz="2000" b="1" i="1" dirty="0"/>
              <a:t> родился в Крыму, </a:t>
            </a:r>
            <a:r>
              <a:rPr lang="ru-RU" sz="2000" b="1" i="1" dirty="0" err="1"/>
              <a:t>Акмечетский</a:t>
            </a:r>
            <a:r>
              <a:rPr lang="ru-RU" sz="2000" b="1" i="1" dirty="0"/>
              <a:t> р-н (Черноморский р-н), в </a:t>
            </a:r>
            <a:r>
              <a:rPr lang="ru-RU" sz="2000" b="1" i="1" dirty="0" err="1"/>
              <a:t>Евпаторинской</a:t>
            </a:r>
            <a:r>
              <a:rPr lang="ru-RU" sz="2000" b="1" i="1" dirty="0"/>
              <a:t> губернии, село </a:t>
            </a:r>
            <a:r>
              <a:rPr lang="ru-RU" sz="2000" b="1" i="1" dirty="0" err="1"/>
              <a:t>Карлав</a:t>
            </a:r>
            <a:r>
              <a:rPr lang="ru-RU" sz="2000" b="1" i="1" dirty="0"/>
              <a:t> (</a:t>
            </a:r>
            <a:r>
              <a:rPr lang="ru-RU" sz="2000" b="1" i="1" dirty="0" err="1"/>
              <a:t>Чайкино</a:t>
            </a:r>
            <a:r>
              <a:rPr lang="ru-RU" sz="2000" b="1" i="1" dirty="0"/>
              <a:t>) в 1904 году, рано лишился родителей. </a:t>
            </a:r>
          </a:p>
          <a:p>
            <a:r>
              <a:rPr lang="ru-RU" sz="2000" b="1" i="1" dirty="0" smtClean="0"/>
              <a:t> Мне </a:t>
            </a:r>
            <a:r>
              <a:rPr lang="ru-RU" sz="2000" b="1" i="1" dirty="0"/>
              <a:t>мало что из рассказов о нём запомнилось из детства. Знаю, что прапрадед из своего села отправился в город </a:t>
            </a:r>
            <a:r>
              <a:rPr lang="en-US" sz="2000" b="1" i="1" dirty="0"/>
              <a:t>”</a:t>
            </a:r>
            <a:r>
              <a:rPr lang="ru-RU" sz="2000" b="1" i="1" dirty="0"/>
              <a:t>счастья искать</a:t>
            </a:r>
            <a:r>
              <a:rPr lang="en-US" sz="2000" b="1" i="1" dirty="0"/>
              <a:t>”</a:t>
            </a:r>
            <a:r>
              <a:rPr lang="ru-RU" sz="2000" b="1" i="1" dirty="0"/>
              <a:t> и, не зная русского языка, знал только крымско-татарский язык, решил устроиться на работу. Куда бы он не приходил по поводу трудоустройства, первый вопрос, который ему задавали: </a:t>
            </a:r>
            <a:r>
              <a:rPr lang="en-US" sz="2000" b="1" i="1" dirty="0"/>
              <a:t>”</a:t>
            </a:r>
            <a:r>
              <a:rPr lang="ru-RU" sz="2000" b="1" i="1" dirty="0"/>
              <a:t>как вас зовут, ваша фамилия?</a:t>
            </a:r>
            <a:r>
              <a:rPr lang="en-US" sz="2000" b="1" i="1" dirty="0"/>
              <a:t>”</a:t>
            </a:r>
            <a:r>
              <a:rPr lang="ru-RU" sz="2000" b="1" i="1" dirty="0"/>
              <a:t>, а прапрадед думал, что его спрашивают из какого он села и называл название села </a:t>
            </a:r>
            <a:r>
              <a:rPr lang="ru-RU" sz="2000" b="1" i="1" dirty="0" err="1"/>
              <a:t>Карлав</a:t>
            </a:r>
            <a:r>
              <a:rPr lang="ru-RU" sz="2000" b="1" i="1" dirty="0"/>
              <a:t>. Так и произошла его фамилия </a:t>
            </a:r>
            <a:r>
              <a:rPr lang="ru-RU" sz="2000" b="1" i="1" dirty="0" smtClean="0"/>
              <a:t>- </a:t>
            </a:r>
            <a:r>
              <a:rPr lang="ru-RU" sz="2000" b="1" i="1" dirty="0" err="1" smtClean="0"/>
              <a:t>Карловлы</a:t>
            </a:r>
            <a:r>
              <a:rPr lang="ru-RU" sz="2000" b="1" i="1" dirty="0"/>
              <a:t>. Документы были </a:t>
            </a:r>
            <a:r>
              <a:rPr lang="ru-RU" sz="2000" b="1" i="1" dirty="0" smtClean="0"/>
              <a:t>утеряны. </a:t>
            </a:r>
            <a:r>
              <a:rPr lang="ru-RU" sz="2000" b="1" i="1" dirty="0"/>
              <a:t>Какая фамилия была у </a:t>
            </a:r>
            <a:r>
              <a:rPr lang="ru-RU" sz="2000" b="1" i="1" dirty="0" smtClean="0"/>
              <a:t>прапрадеда </a:t>
            </a:r>
            <a:r>
              <a:rPr lang="ru-RU" sz="2000" b="1" i="1" dirty="0"/>
              <a:t>на самом деле – я и не знаю. Вскоре он  окончил педагогический техникум, работал педагогом и боролся с неграмотностью среди местного населения. Затем поступил в пединститут на заочное отделение. Диплом получить не успел - война помешала.  Женился прапрадед, предположительно в 1925-1927 г, на </a:t>
            </a:r>
            <a:r>
              <a:rPr lang="ru-RU" sz="2000" b="1" i="1" dirty="0" err="1"/>
              <a:t>Шейховой</a:t>
            </a:r>
            <a:r>
              <a:rPr lang="ru-RU" sz="2000" b="1" i="1" dirty="0"/>
              <a:t> </a:t>
            </a:r>
            <a:r>
              <a:rPr lang="ru-RU" sz="2000" b="1" i="1" dirty="0" err="1"/>
              <a:t>Афифе</a:t>
            </a:r>
            <a:r>
              <a:rPr lang="ru-RU" sz="2000" b="1" i="1" dirty="0"/>
              <a:t> </a:t>
            </a:r>
            <a:r>
              <a:rPr lang="ru-RU" sz="2000" b="1" i="1" dirty="0" err="1"/>
              <a:t>Мустафаевне</a:t>
            </a:r>
            <a:r>
              <a:rPr lang="ru-RU" sz="2000" b="1" i="1" dirty="0"/>
              <a:t> (1908-1972 </a:t>
            </a:r>
            <a:r>
              <a:rPr lang="ru-RU" sz="2000" b="1" i="1" dirty="0" err="1"/>
              <a:t>г.г</a:t>
            </a:r>
            <a:r>
              <a:rPr lang="ru-RU" sz="2000" b="1" i="1" dirty="0"/>
              <a:t>). </a:t>
            </a:r>
          </a:p>
          <a:p>
            <a:pPr marL="0" indent="0">
              <a:buNone/>
            </a:pP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2211590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40000" lnSpcReduction="20000"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ru-RU" sz="5100" b="1" i="1" dirty="0" smtClean="0"/>
              <a:t> Перед </a:t>
            </a:r>
            <a:r>
              <a:rPr lang="ru-RU" sz="5100" b="1" i="1" dirty="0"/>
              <a:t>началом войны </a:t>
            </a:r>
            <a:r>
              <a:rPr lang="ru-RU" sz="5100" b="1" i="1" dirty="0" smtClean="0"/>
              <a:t>прапрадедушка </a:t>
            </a:r>
            <a:r>
              <a:rPr lang="ru-RU" sz="5100" b="1" i="1" dirty="0"/>
              <a:t>с семьёй жил в Симферополе ул. </a:t>
            </a:r>
            <a:r>
              <a:rPr lang="ru-RU" sz="5100" b="1" i="1" dirty="0" err="1"/>
              <a:t>Субхи</a:t>
            </a:r>
            <a:r>
              <a:rPr lang="ru-RU" sz="5100" b="1" i="1" dirty="0"/>
              <a:t> дом 59.  У него на тот момент было двое детей. Сын - </a:t>
            </a:r>
            <a:r>
              <a:rPr lang="ru-RU" sz="5100" b="1" i="1" dirty="0" err="1"/>
              <a:t>Карловлы</a:t>
            </a:r>
            <a:r>
              <a:rPr lang="ru-RU" sz="5100" b="1" i="1" dirty="0"/>
              <a:t> </a:t>
            </a:r>
            <a:r>
              <a:rPr lang="ru-RU" sz="5100" b="1" i="1" dirty="0" err="1"/>
              <a:t>Атилла</a:t>
            </a:r>
            <a:r>
              <a:rPr lang="ru-RU" sz="5100" b="1" i="1" dirty="0"/>
              <a:t> </a:t>
            </a:r>
            <a:r>
              <a:rPr lang="ru-RU" sz="5100" b="1" i="1" dirty="0" err="1"/>
              <a:t>Абдуллаевич</a:t>
            </a:r>
            <a:r>
              <a:rPr lang="ru-RU" sz="5100" b="1" i="1" dirty="0"/>
              <a:t>, родился в 1932 году, умер в 1963 году от туберкулёза и дочь – </a:t>
            </a:r>
            <a:r>
              <a:rPr lang="ru-RU" sz="5100" b="1" i="1" dirty="0" err="1"/>
              <a:t>Карловлы</a:t>
            </a:r>
            <a:r>
              <a:rPr lang="ru-RU" sz="5100" b="1" i="1" dirty="0"/>
              <a:t> Эльмира </a:t>
            </a:r>
            <a:r>
              <a:rPr lang="ru-RU" sz="5100" b="1" i="1" dirty="0" err="1"/>
              <a:t>Абдуллаевна</a:t>
            </a:r>
            <a:r>
              <a:rPr lang="ru-RU" sz="5100" b="1" i="1" dirty="0"/>
              <a:t>,  родилась в 1937 году, умерла в 2014 году. В 1942 году родилась ещё одна </a:t>
            </a:r>
            <a:r>
              <a:rPr lang="ru-RU" sz="5100" b="1" i="1" dirty="0" smtClean="0"/>
              <a:t>дочь  - </a:t>
            </a:r>
            <a:r>
              <a:rPr lang="ru-RU" sz="5100" b="1" i="1" dirty="0" err="1" smtClean="0"/>
              <a:t>Карловлы</a:t>
            </a:r>
            <a:r>
              <a:rPr lang="ru-RU" sz="5100" b="1" i="1" dirty="0" smtClean="0"/>
              <a:t> </a:t>
            </a:r>
            <a:r>
              <a:rPr lang="ru-RU" sz="5100" b="1" i="1" dirty="0" err="1"/>
              <a:t>Тамилла</a:t>
            </a:r>
            <a:r>
              <a:rPr lang="ru-RU" sz="5100" b="1" i="1" dirty="0"/>
              <a:t> </a:t>
            </a:r>
            <a:r>
              <a:rPr lang="ru-RU" sz="5100" b="1" i="1" dirty="0" err="1"/>
              <a:t>Абдуллаевна</a:t>
            </a:r>
            <a:r>
              <a:rPr lang="ru-RU" sz="5100" b="1" i="1" dirty="0"/>
              <a:t>, но она умерла в </a:t>
            </a:r>
            <a:r>
              <a:rPr lang="ru-RU" sz="5100" b="1" i="1" dirty="0" smtClean="0"/>
              <a:t>1944 </a:t>
            </a:r>
            <a:r>
              <a:rPr lang="ru-RU" sz="5100" b="1" i="1" dirty="0"/>
              <a:t>году </a:t>
            </a:r>
            <a:r>
              <a:rPr lang="ru-RU" sz="5100" b="1" i="1" dirty="0" smtClean="0"/>
              <a:t>при депортации в Узбекистане от </a:t>
            </a:r>
            <a:r>
              <a:rPr lang="ru-RU" sz="5100" b="1" i="1" dirty="0"/>
              <a:t>голода.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5100" b="1" i="1" dirty="0" smtClean="0"/>
              <a:t> Прапрадед был призван в армию в  </a:t>
            </a:r>
            <a:r>
              <a:rPr lang="ru-RU" sz="5100" b="1" i="1" dirty="0"/>
              <a:t>1941 </a:t>
            </a:r>
            <a:r>
              <a:rPr lang="ru-RU" sz="5100" b="1" i="1" dirty="0" smtClean="0"/>
              <a:t>году, </a:t>
            </a:r>
            <a:r>
              <a:rPr lang="ru-RU" sz="5100" b="1" i="1" dirty="0"/>
              <a:t>прошёл всю войну, демобилизовался из Германии в 1946 году. 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5100" b="1" i="1" dirty="0" smtClean="0"/>
              <a:t> Пока </a:t>
            </a:r>
            <a:r>
              <a:rPr lang="ru-RU" sz="5100" b="1" i="1" dirty="0"/>
              <a:t>он воевал, его семья и все крымские татары были депортированы в 1944 из Крыма в Среднюю Азию. Так они попали в Узбекистан.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5100" b="1" i="1" dirty="0" smtClean="0"/>
              <a:t> В </a:t>
            </a:r>
            <a:r>
              <a:rPr lang="ru-RU" sz="5100" b="1" i="1" dirty="0"/>
              <a:t>1946 году после демобилизации прапрадед с трудом отыскал семью в далеком Узбекистане в городе Самарканд. Узбекистан стал ему вторым домом, там он окончил финансовый техникум, работал ревизором, бухгалтером.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5100" b="1" i="1" dirty="0"/>
              <a:t> </a:t>
            </a:r>
            <a:r>
              <a:rPr lang="ru-RU" sz="5100" b="1" i="1" dirty="0" smtClean="0"/>
              <a:t> Последние </a:t>
            </a:r>
            <a:r>
              <a:rPr lang="ru-RU" sz="5100" b="1" i="1" dirty="0"/>
              <a:t>годы жизни прапрадед болел, перенёс инсульт и умер в 1960 году в возрасте 56 лет.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5100" b="1" i="1" dirty="0"/>
              <a:t> </a:t>
            </a:r>
            <a:r>
              <a:rPr lang="ru-RU" sz="5100" b="1" i="1" dirty="0" smtClean="0"/>
              <a:t> К </a:t>
            </a:r>
            <a:r>
              <a:rPr lang="ru-RU" sz="5100" b="1" i="1" dirty="0"/>
              <a:t>сожалению, документов о  службе прапрадедушки не осталось, их дважды обокрали, они несколько раз переезжали, часть документов была утеряна. В памяти остались только обрывочные рассказы в детстве о том, что прадедушка </a:t>
            </a:r>
            <a:r>
              <a:rPr lang="ru-RU" sz="5100" b="1" i="1" dirty="0" smtClean="0"/>
              <a:t>воевал. </a:t>
            </a:r>
            <a:endParaRPr lang="ru-RU" sz="5100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805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Именной список убывающих на фронт</a:t>
            </a:r>
            <a:endParaRPr lang="ru-RU" i="1" dirty="0"/>
          </a:p>
        </p:txBody>
      </p:sp>
      <p:pic>
        <p:nvPicPr>
          <p:cNvPr id="2050" name="Picture 2" descr="C:\Users\Компьютер\Desktop\Карловлы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064897" cy="54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073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87424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4990753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 Благодаря </a:t>
            </a:r>
            <a:r>
              <a:rPr lang="ru-RU" sz="2400" b="1" i="1" dirty="0"/>
              <a:t>стараниям историко-родословного общества Воронежа, нашёлся именной список призывников на фронт. Среди многих </a:t>
            </a:r>
            <a:r>
              <a:rPr lang="ru-RU" sz="2400" b="1" i="1" dirty="0" smtClean="0"/>
              <a:t>фамилий пулемётной роты, </a:t>
            </a:r>
            <a:r>
              <a:rPr lang="ru-RU" sz="2400" b="1" i="1" dirty="0"/>
              <a:t>нашлась и фамилия </a:t>
            </a:r>
            <a:r>
              <a:rPr lang="ru-RU" sz="2400" b="1" i="1" dirty="0" smtClean="0"/>
              <a:t>прапрадеда, он 20 в списке. </a:t>
            </a:r>
          </a:p>
          <a:p>
            <a:r>
              <a:rPr lang="ru-RU" sz="2400" b="1" i="1" dirty="0" smtClean="0"/>
              <a:t> Во время работы над этим проектом я много узнала нового о своей семье. После этого я ещё больше горжусь своим прапрадедом! </a:t>
            </a:r>
          </a:p>
          <a:p>
            <a:r>
              <a:rPr lang="ru-RU" sz="2400" b="1" i="1" dirty="0" smtClean="0"/>
              <a:t> Спасибо историко-родословному обществу Воронежа в помощи над работой проекта! </a:t>
            </a:r>
          </a:p>
          <a:p>
            <a:r>
              <a:rPr lang="ru-RU" sz="2400" b="1" i="1" dirty="0" smtClean="0"/>
              <a:t> </a:t>
            </a:r>
          </a:p>
          <a:p>
            <a:endParaRPr lang="ru-RU" sz="18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63650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515</Words>
  <Application>Microsoft Office PowerPoint</Application>
  <PresentationFormat>Экран (4:3)</PresentationFormat>
  <Paragraphs>21</Paragraphs>
  <Slides>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Мой прапрадед Карловлы Абдулла Меджидович </vt:lpstr>
      <vt:lpstr>Презентация PowerPoint</vt:lpstr>
      <vt:lpstr>Презентация PowerPoint</vt:lpstr>
      <vt:lpstr>Именной список убывающих на фронт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Компьютер</dc:creator>
  <cp:lastModifiedBy>Компьютер</cp:lastModifiedBy>
  <cp:revision>23</cp:revision>
  <dcterms:created xsi:type="dcterms:W3CDTF">2021-04-06T15:55:10Z</dcterms:created>
  <dcterms:modified xsi:type="dcterms:W3CDTF">2021-04-06T18:19:00Z</dcterms:modified>
</cp:coreProperties>
</file>