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6" r:id="rId2"/>
    <p:sldId id="258" r:id="rId3"/>
    <p:sldId id="259" r:id="rId4"/>
    <p:sldId id="260" r:id="rId5"/>
    <p:sldId id="261" r:id="rId6"/>
    <p:sldId id="263" r:id="rId7"/>
    <p:sldId id="265" r:id="rId8"/>
    <p:sldId id="274" r:id="rId9"/>
    <p:sldId id="266" r:id="rId10"/>
    <p:sldId id="273" r:id="rId11"/>
    <p:sldId id="268" r:id="rId12"/>
    <p:sldId id="269" r:id="rId13"/>
    <p:sldId id="271" r:id="rId14"/>
    <p:sldId id="272" r:id="rId15"/>
    <p:sldId id="275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08" y="-1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6F37F5-3E60-494E-B705-DADCEFD71640}" type="datetimeFigureOut">
              <a:rPr lang="ru-RU" smtClean="0"/>
              <a:t>06.04.2021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C6F6D1-DF72-48D1-B7FC-5C53F498BD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2612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6F6D1-DF72-48D1-B7FC-5C53F498BD86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18111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06.04.2021</a:t>
            </a:fld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06.04.2021</a:t>
            </a:fld>
            <a:endParaRPr lang="ru-RU" dirty="0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06.04.2021</a:t>
            </a:fld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06.04.2021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06.04.2021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06.04.2021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1331640" y="3861048"/>
            <a:ext cx="6400800" cy="1752600"/>
          </a:xfrm>
        </p:spPr>
        <p:txBody>
          <a:bodyPr>
            <a:noAutofit/>
          </a:bodyPr>
          <a:lstStyle/>
          <a:p>
            <a:r>
              <a:rPr lang="ru-RU" sz="4800" i="1" dirty="0" smtClean="0">
                <a:latin typeface="Arial Black" panose="020B0A04020102020204" pitchFamily="34" charset="0"/>
              </a:rPr>
              <a:t>к 75летию Великой Победы </a:t>
            </a:r>
            <a:endParaRPr lang="ru-RU" sz="4800" i="1" dirty="0">
              <a:latin typeface="Arial Black" panose="020B0A04020102020204" pitchFamily="34" charset="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55576" y="1196752"/>
            <a:ext cx="7702624" cy="2592287"/>
          </a:xfrm>
        </p:spPr>
        <p:txBody>
          <a:bodyPr>
            <a:noAutofit/>
          </a:bodyPr>
          <a:lstStyle/>
          <a:p>
            <a:r>
              <a:rPr lang="ru-RU" sz="8800" i="1" dirty="0" smtClean="0">
                <a:latin typeface="Franklin Gothic Heavy" panose="020B0903020102020204" pitchFamily="34" charset="0"/>
              </a:rPr>
              <a:t>Найти и увековечить</a:t>
            </a:r>
            <a:endParaRPr lang="ru-RU" sz="8800" i="1" dirty="0">
              <a:latin typeface="Franklin Gothic Heavy" panose="020B0903020102020204" pitchFamily="34" charset="0"/>
            </a:endParaRPr>
          </a:p>
        </p:txBody>
      </p:sp>
      <p:pic>
        <p:nvPicPr>
          <p:cNvPr id="4" name="Журавли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1600" y="5949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737302"/>
      </p:ext>
    </p:extLst>
  </p:cSld>
  <p:clrMapOvr>
    <a:masterClrMapping/>
  </p:clrMapOvr>
  <p:transition spd="slow" advTm="4744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228928"/>
          </a:xfrm>
        </p:spPr>
        <p:txBody>
          <a:bodyPr>
            <a:normAutofit/>
          </a:bodyPr>
          <a:lstStyle/>
          <a:p>
            <a:pPr algn="ctr"/>
            <a:r>
              <a:rPr lang="ru-RU" sz="4400" dirty="0"/>
              <a:t>Кузичев Иван Егорович                        </a:t>
            </a:r>
            <a:r>
              <a:rPr lang="ru-RU" sz="4400" dirty="0" smtClean="0"/>
              <a:t>          1904 </a:t>
            </a:r>
            <a:r>
              <a:rPr lang="ru-RU" sz="4400" dirty="0"/>
              <a:t>– октябрь </a:t>
            </a:r>
            <a:r>
              <a:rPr lang="ru-RU" sz="4400" dirty="0" smtClean="0"/>
              <a:t>1943</a:t>
            </a:r>
            <a:br>
              <a:rPr lang="ru-RU" sz="4400" dirty="0" smtClean="0"/>
            </a:br>
            <a:r>
              <a:rPr lang="ru-RU" sz="4400" dirty="0" smtClean="0"/>
              <a:t>Мой </a:t>
            </a:r>
            <a:r>
              <a:rPr lang="ru-RU" sz="4400" dirty="0"/>
              <a:t>прапрадед, родился в Орловской области, Елецкого района, деревня Зыбинка, в июле 1941 года ушел на войну и пропал безвести в октябре 1943 года.</a:t>
            </a:r>
            <a:br>
              <a:rPr lang="ru-RU" sz="4400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2150354"/>
      </p:ext>
    </p:extLst>
  </p:cSld>
  <p:clrMapOvr>
    <a:masterClrMapping/>
  </p:clrMapOvr>
  <p:transition spd="slow" advTm="7038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46" b="13741"/>
          <a:stretch/>
        </p:blipFill>
        <p:spPr>
          <a:xfrm>
            <a:off x="251520" y="548680"/>
            <a:ext cx="2748718" cy="5040560"/>
          </a:xfrm>
        </p:spPr>
      </p:pic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203848" y="1600200"/>
            <a:ext cx="5562200" cy="4781128"/>
          </a:xfrm>
        </p:spPr>
        <p:txBody>
          <a:bodyPr>
            <a:noAutofit/>
          </a:bodyPr>
          <a:lstStyle/>
          <a:p>
            <a:r>
              <a:rPr lang="ru-RU" sz="2000" dirty="0" smtClean="0"/>
              <a:t>Мой прапрадед, родился в Липецкой области,  Задонского района ,  деревня Студеновка. Был старшим телефонистом первой батареи </a:t>
            </a:r>
            <a:r>
              <a:rPr lang="en-US" sz="2000" dirty="0" smtClean="0"/>
              <a:t>I</a:t>
            </a:r>
            <a:r>
              <a:rPr lang="ru-RU" sz="2000" dirty="0" smtClean="0"/>
              <a:t> Белорусского полка. Совершил героический подвиг, за который был награжден медалью «За боевые заслуги» и Орденом Отечественной войны</a:t>
            </a:r>
            <a:r>
              <a:rPr lang="en-US" sz="2000" dirty="0" smtClean="0"/>
              <a:t> I</a:t>
            </a:r>
            <a:r>
              <a:rPr lang="ru-RU" sz="2000" dirty="0" smtClean="0"/>
              <a:t> степени . 6.03.1944 под минометным обстрелом в районе огневой позиции в деревне Ленинец, рискуя жизнью 5 раз восстанавливал связь с командным пунктом, в результате чего, батарея уничтожила самолет противника.</a:t>
            </a:r>
            <a:endParaRPr lang="ru-RU" sz="2000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131840" y="404664"/>
            <a:ext cx="5631160" cy="108012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Якунин Михаил Тихонович       21.11.1908 -22.03.1988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632313990"/>
      </p:ext>
    </p:extLst>
  </p:cSld>
  <p:clrMapOvr>
    <a:masterClrMapping/>
  </p:clrMapOvr>
  <p:transition spd="slow" advTm="17112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Награды Героя</a:t>
            </a:r>
            <a:endParaRPr lang="ru-RU" dirty="0"/>
          </a:p>
        </p:txBody>
      </p:sp>
      <p:pic>
        <p:nvPicPr>
          <p:cNvPr id="12" name="Объект 11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80381"/>
            <a:ext cx="4059238" cy="4059238"/>
          </a:xfrm>
        </p:spPr>
      </p:pic>
      <p:pic>
        <p:nvPicPr>
          <p:cNvPr id="13" name="Объект 1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780381"/>
            <a:ext cx="4059238" cy="4059238"/>
          </a:xfrm>
        </p:spPr>
      </p:pic>
    </p:spTree>
    <p:extLst>
      <p:ext uri="{BB962C8B-B14F-4D97-AF65-F5344CB8AC3E}">
        <p14:creationId xmlns:p14="http://schemas.microsoft.com/office/powerpoint/2010/main" val="793593738"/>
      </p:ext>
    </p:extLst>
  </p:cSld>
  <p:clrMapOvr>
    <a:masterClrMapping/>
  </p:clrMapOvr>
  <p:transition spd="slow" advTm="4101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-171400"/>
            <a:ext cx="8568952" cy="6552728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/>
              <a:t>Селянская Вера Федоровна </a:t>
            </a:r>
            <a:br>
              <a:rPr lang="ru-RU" sz="4000" b="1" dirty="0"/>
            </a:br>
            <a:r>
              <a:rPr lang="ru-RU" sz="4000" b="1" dirty="0"/>
              <a:t>1921- </a:t>
            </a:r>
            <a:r>
              <a:rPr lang="ru-RU" sz="4000" dirty="0"/>
              <a:t/>
            </a:r>
            <a:br>
              <a:rPr lang="ru-RU" sz="4000" dirty="0"/>
            </a:br>
            <a:r>
              <a:rPr lang="ru-RU" sz="4000" dirty="0"/>
              <a:t>Моя прапрабабушка родилась в Тамбовской области в селе </a:t>
            </a:r>
            <a:r>
              <a:rPr lang="ru-RU" sz="4000" dirty="0" err="1"/>
              <a:t>Кривополяна</a:t>
            </a:r>
            <a:r>
              <a:rPr lang="ru-RU" sz="4000" dirty="0"/>
              <a:t> ; Воронежская область, Березовский район, </a:t>
            </a:r>
            <a:r>
              <a:rPr lang="ru-RU" sz="4000" dirty="0" err="1"/>
              <a:t>ст.Рамонь</a:t>
            </a:r>
            <a:r>
              <a:rPr lang="ru-RU" sz="4000" dirty="0"/>
              <a:t>. Была награждена Орденом Отечественной войны </a:t>
            </a:r>
            <a:r>
              <a:rPr lang="en-US" sz="4000" dirty="0"/>
              <a:t>II </a:t>
            </a:r>
            <a:r>
              <a:rPr lang="ru-RU" sz="4000" dirty="0"/>
              <a:t>степени. Служила в звании ефрейтор, была радисткой </a:t>
            </a:r>
          </a:p>
        </p:txBody>
      </p:sp>
    </p:spTree>
    <p:extLst>
      <p:ext uri="{BB962C8B-B14F-4D97-AF65-F5344CB8AC3E}">
        <p14:creationId xmlns:p14="http://schemas.microsoft.com/office/powerpoint/2010/main" val="610831587"/>
      </p:ext>
    </p:extLst>
  </p:cSld>
  <p:clrMapOvr>
    <a:masterClrMapping/>
  </p:clrMapOvr>
  <p:transition spd="slow" advTm="10239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Я горжусь своими героями, их подвиг будет жить вечно!</a:t>
            </a:r>
            <a:endParaRPr lang="ru-RU" dirty="0"/>
          </a:p>
        </p:txBody>
      </p:sp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673" y="1524000"/>
            <a:ext cx="6854653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6222486"/>
      </p:ext>
    </p:extLst>
  </p:cSld>
  <p:clrMapOvr>
    <a:masterClrMapping/>
  </p:clrMapOvr>
  <p:transition spd="slow" advTm="6758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24744"/>
            <a:ext cx="8229600" cy="4248472"/>
          </a:xfrm>
        </p:spPr>
        <p:txBody>
          <a:bodyPr>
            <a:noAutofit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 </a:t>
            </a:r>
            <a:r>
              <a:rPr lang="ru-RU" dirty="0" smtClean="0"/>
              <a:t>                                                                  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                                                                              </a:t>
            </a:r>
            <a:br>
              <a:rPr lang="ru-RU" dirty="0" smtClean="0"/>
            </a:br>
            <a:r>
              <a:rPr lang="ru-RU" sz="6600" dirty="0"/>
              <a:t>Благодарю за внимание</a:t>
            </a:r>
            <a:r>
              <a:rPr lang="ru-RU" sz="6000" dirty="0"/>
              <a:t/>
            </a:r>
            <a:br>
              <a:rPr lang="ru-RU" sz="6000" dirty="0"/>
            </a:br>
            <a:r>
              <a:rPr lang="ru-RU" sz="6000" dirty="0"/>
              <a:t/>
            </a:r>
            <a:br>
              <a:rPr lang="ru-RU" sz="6000" dirty="0"/>
            </a:br>
            <a:r>
              <a:rPr lang="ru-RU" sz="4400" dirty="0" err="1" smtClean="0"/>
              <a:t>Боева</a:t>
            </a:r>
            <a:r>
              <a:rPr lang="ru-RU" sz="4400" dirty="0" smtClean="0"/>
              <a:t> Анастасия 9 «В»</a:t>
            </a:r>
            <a:r>
              <a:rPr lang="ru-RU" sz="4400" dirty="0"/>
              <a:t/>
            </a:r>
            <a:br>
              <a:rPr lang="ru-RU" sz="4400" dirty="0"/>
            </a:br>
            <a:endParaRPr lang="ru-RU" sz="4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92416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85"/>
    </mc:Choice>
    <mc:Fallback>
      <p:transition spd="slow" advTm="67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76672"/>
            <a:ext cx="8820472" cy="5976664"/>
          </a:xfrm>
        </p:spPr>
        <p:txBody>
          <a:bodyPr>
            <a:noAutofit/>
          </a:bodyPr>
          <a:lstStyle/>
          <a:p>
            <a:r>
              <a:rPr lang="ru-RU" sz="3200" dirty="0"/>
              <a:t>Великая Отечественная война (22 июня 1941 — 9 мая 1945) — война СССР против вторгшихся на его территорию нацистской Германии и ее союзников. Является важнейшей составной частью Второй мировой войны, в ходе которой Красная Армия разгромила вооруженные силы Германии, изгнала их из Советского Союза и освободила оккупированные Третьим рейхом страны Восточной и Центральной Европы. Завершилась война взятием советскими войсками Берлина и безоговорочной капитуляцией Германии.</a:t>
            </a:r>
          </a:p>
        </p:txBody>
      </p:sp>
    </p:spTree>
    <p:extLst>
      <p:ext uri="{BB962C8B-B14F-4D97-AF65-F5344CB8AC3E}">
        <p14:creationId xmlns:p14="http://schemas.microsoft.com/office/powerpoint/2010/main" val="3694437712"/>
      </p:ext>
    </p:extLst>
  </p:cSld>
  <p:clrMapOvr>
    <a:masterClrMapping/>
  </p:clrMapOvr>
  <p:transition spd="slow" advTm="25628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24744"/>
            <a:ext cx="8229600" cy="4320480"/>
          </a:xfrm>
        </p:spPr>
        <p:txBody>
          <a:bodyPr/>
          <a:lstStyle/>
          <a:p>
            <a:r>
              <a:rPr lang="ru-RU" dirty="0"/>
              <a:t>Советский Союз внес наибольший вклад в победу над нацизмом, уничтожив на Восточном фронте свыше 80% солдат и офицеров противника и 75% военной техники от общего числа. </a:t>
            </a:r>
          </a:p>
        </p:txBody>
      </p:sp>
    </p:spTree>
    <p:extLst>
      <p:ext uri="{BB962C8B-B14F-4D97-AF65-F5344CB8AC3E}">
        <p14:creationId xmlns:p14="http://schemas.microsoft.com/office/powerpoint/2010/main" val="2210099011"/>
      </p:ext>
    </p:extLst>
  </p:cSld>
  <p:clrMapOvr>
    <a:masterClrMapping/>
  </p:clrMapOvr>
  <p:transition spd="slow" advTm="11383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412776"/>
            <a:ext cx="8229600" cy="3744416"/>
          </a:xfrm>
        </p:spPr>
        <p:txBody>
          <a:bodyPr/>
          <a:lstStyle/>
          <a:p>
            <a:r>
              <a:rPr lang="ru-RU" dirty="0"/>
              <a:t>Но победа советскому народу досталась очень тяжело. Погибло свыше 27 миллионов человек, были разрушены тысячи городов и десятки тысяч деревень.</a:t>
            </a:r>
          </a:p>
        </p:txBody>
      </p:sp>
    </p:spTree>
    <p:extLst>
      <p:ext uri="{BB962C8B-B14F-4D97-AF65-F5344CB8AC3E}">
        <p14:creationId xmlns:p14="http://schemas.microsoft.com/office/powerpoint/2010/main" val="3770748310"/>
      </p:ext>
    </p:extLst>
  </p:cSld>
  <p:clrMapOvr>
    <a:masterClrMapping/>
  </p:clrMapOvr>
  <p:transition spd="slow" advTm="8636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80728"/>
            <a:ext cx="8229600" cy="3024336"/>
          </a:xfrm>
        </p:spPr>
        <p:txBody>
          <a:bodyPr/>
          <a:lstStyle/>
          <a:p>
            <a:pPr algn="ctr"/>
            <a:r>
              <a:rPr lang="ru-RU" dirty="0" smtClean="0"/>
              <a:t>В нашей семье чтут память Героев, принимавших участие в боях, за освобождение от агрессора. С войны вернулся лишь один Герой.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767811"/>
      </p:ext>
    </p:extLst>
  </p:cSld>
  <p:clrMapOvr>
    <a:masterClrMapping/>
  </p:clrMapOvr>
  <p:transition spd="slow" advTm="6814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203848" y="1124744"/>
            <a:ext cx="5688632" cy="5544616"/>
          </a:xfrm>
        </p:spPr>
        <p:txBody>
          <a:bodyPr>
            <a:normAutofit fontScale="85000" lnSpcReduction="20000"/>
          </a:bodyPr>
          <a:lstStyle/>
          <a:p>
            <a:r>
              <a:rPr lang="ru-RU" sz="1800" dirty="0" smtClean="0"/>
              <a:t> </a:t>
            </a:r>
            <a:r>
              <a:rPr lang="ru-RU" sz="2800" dirty="0" smtClean="0"/>
              <a:t>Мой прапрадед, Командир </a:t>
            </a:r>
            <a:r>
              <a:rPr lang="ru-RU" sz="2800" dirty="0"/>
              <a:t>орудия первой батареи 467 Легко-Артиллерийского полка, сержант Белокопытов Тихон </a:t>
            </a:r>
            <a:r>
              <a:rPr lang="ru-RU" sz="2800" dirty="0" smtClean="0"/>
              <a:t>Архипович погиб в бою  </a:t>
            </a:r>
            <a:r>
              <a:rPr lang="ru-RU" sz="2800" dirty="0"/>
              <a:t>12 января 1944 года в районе С.В. 3 километров Шевченко показал пример отваги и мужества борьбы с врагом нашей родины</a:t>
            </a:r>
            <a:r>
              <a:rPr lang="ru-RU" sz="2800" dirty="0" smtClean="0"/>
              <a:t>. Награжден орденом отечественной войны второй степени. Похоронен в братской могиле на территории Украины, в Запорожской области, в </a:t>
            </a:r>
            <a:r>
              <a:rPr lang="ru-RU" sz="2800" dirty="0" err="1" smtClean="0"/>
              <a:t>Каменско</a:t>
            </a:r>
            <a:r>
              <a:rPr lang="ru-RU" sz="2800" dirty="0" smtClean="0"/>
              <a:t>-Днепропетровском районе.</a:t>
            </a:r>
            <a:endParaRPr lang="ru-RU" sz="2800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419872" y="116632"/>
            <a:ext cx="5544616" cy="936104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Белокопытов  Тихон  Архипович            1902 – 12.01.1944</a:t>
            </a:r>
            <a:endParaRPr lang="ru-RU" sz="24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92696"/>
            <a:ext cx="2664296" cy="5616624"/>
          </a:xfrm>
        </p:spPr>
      </p:pic>
    </p:spTree>
    <p:extLst>
      <p:ext uri="{BB962C8B-B14F-4D97-AF65-F5344CB8AC3E}">
        <p14:creationId xmlns:p14="http://schemas.microsoft.com/office/powerpoint/2010/main" val="144719427"/>
      </p:ext>
    </p:extLst>
  </p:cSld>
  <p:clrMapOvr>
    <a:masterClrMapping/>
  </p:clrMapOvr>
  <p:transition spd="slow" advTm="15710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254905"/>
            <a:ext cx="8229600" cy="5414456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72344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Так описал подвиг моего прапрадеда командир полка, майор Туголуков в наградном листе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696497814"/>
      </p:ext>
    </p:extLst>
  </p:cSld>
  <p:clrMapOvr>
    <a:masterClrMapping/>
  </p:clrMapOvr>
  <p:transition spd="slow" advTm="17269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492896"/>
            <a:ext cx="8229600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err="1" smtClean="0"/>
              <a:t>Пашенцев</a:t>
            </a:r>
            <a:r>
              <a:rPr lang="ru-RU" dirty="0" smtClean="0"/>
              <a:t> Кузьма Тихонович ушел на войну, безвести пропал. Похоронен под Ленинградом в братской могиле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2434191"/>
      </p:ext>
    </p:extLst>
  </p:cSld>
  <p:clrMapOvr>
    <a:masterClrMapping/>
  </p:clrMapOvr>
  <p:transition spd="slow" advTm="4708">
    <p:cov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620688"/>
            <a:ext cx="3858768" cy="5434584"/>
          </a:xfrm>
        </p:spPr>
      </p:pic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788024" y="1600200"/>
            <a:ext cx="3978024" cy="3733800"/>
          </a:xfrm>
        </p:spPr>
        <p:txBody>
          <a:bodyPr/>
          <a:lstStyle/>
          <a:p>
            <a:r>
              <a:rPr lang="ru-RU" dirty="0" smtClean="0"/>
              <a:t>Мой прапрадед, родился в селе </a:t>
            </a:r>
            <a:r>
              <a:rPr lang="ru-RU" dirty="0" err="1" smtClean="0"/>
              <a:t>Вязковка</a:t>
            </a:r>
            <a:r>
              <a:rPr lang="ru-RU" dirty="0" smtClean="0"/>
              <a:t>, Воронежской области, умер в плену в Германии.</a:t>
            </a: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44008" y="457200"/>
            <a:ext cx="4392488" cy="106680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Лесных Захар Яковлевич              5.02.1903 – 19.01.1943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195813235"/>
      </p:ext>
    </p:extLst>
  </p:cSld>
  <p:clrMapOvr>
    <a:masterClrMapping/>
  </p:clrMapOvr>
  <p:transition spd="slow" advTm="7045">
    <p:wip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331</TotalTime>
  <Words>382</Words>
  <Application>Microsoft Office PowerPoint</Application>
  <PresentationFormat>Экран (4:3)</PresentationFormat>
  <Paragraphs>20</Paragraphs>
  <Slides>15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Бумажная</vt:lpstr>
      <vt:lpstr>Найти и увековечить</vt:lpstr>
      <vt:lpstr>Великая Отечественная война (22 июня 1941 — 9 мая 1945) — война СССР против вторгшихся на его территорию нацистской Германии и ее союзников. Является важнейшей составной частью Второй мировой войны, в ходе которой Красная Армия разгромила вооруженные силы Германии, изгнала их из Советского Союза и освободила оккупированные Третьим рейхом страны Восточной и Центральной Европы. Завершилась война взятием советскими войсками Берлина и безоговорочной капитуляцией Германии.</vt:lpstr>
      <vt:lpstr>Советский Союз внес наибольший вклад в победу над нацизмом, уничтожив на Восточном фронте свыше 80% солдат и офицеров противника и 75% военной техники от общего числа. </vt:lpstr>
      <vt:lpstr>Но победа советскому народу досталась очень тяжело. Погибло свыше 27 миллионов человек, были разрушены тысячи городов и десятки тысяч деревень.</vt:lpstr>
      <vt:lpstr>В нашей семье чтут память Героев, принимавших участие в боях, за освобождение от агрессора. С войны вернулся лишь один Герой. </vt:lpstr>
      <vt:lpstr>Белокопытов  Тихон  Архипович            1902 – 12.01.1944</vt:lpstr>
      <vt:lpstr>Так описал подвиг моего прапрадеда командир полка, майор Туголуков в наградном листе</vt:lpstr>
      <vt:lpstr>Пашенцев Кузьма Тихонович ушел на войну, безвести пропал. Похоронен под Ленинградом в братской могиле</vt:lpstr>
      <vt:lpstr>Лесных Захар Яковлевич              5.02.1903 – 19.01.1943</vt:lpstr>
      <vt:lpstr>Кузичев Иван Егорович                                  1904 – октябрь 1943 Мой прапрадед, родился в Орловской области, Елецкого района, деревня Зыбинка, в июле 1941 года ушел на войну и пропал безвести в октябре 1943 года. </vt:lpstr>
      <vt:lpstr>Якунин Михаил Тихонович       21.11.1908 -22.03.1988</vt:lpstr>
      <vt:lpstr>Награды Героя</vt:lpstr>
      <vt:lpstr>Селянская Вера Федоровна  1921-  Моя прапрабабушка родилась в Тамбовской области в селе Кривополяна ; Воронежская область, Березовский район, ст.Рамонь. Была награждена Орденом Отечественной войны II степени. Служила в звании ефрейтор, была радисткой </vt:lpstr>
      <vt:lpstr>Я горжусь своими героями, их подвиг будет жить вечно!</vt:lpstr>
      <vt:lpstr>                                                                                                                                                       Благодарю за внимание  Боева Анастасия 9 «В»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Найти и увековечить</dc:title>
  <dc:creator>User</dc:creator>
  <cp:lastModifiedBy>User</cp:lastModifiedBy>
  <cp:revision>29</cp:revision>
  <dcterms:created xsi:type="dcterms:W3CDTF">2021-03-29T16:45:06Z</dcterms:created>
  <dcterms:modified xsi:type="dcterms:W3CDTF">2021-04-06T20:41:00Z</dcterms:modified>
</cp:coreProperties>
</file>