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05" autoAdjust="0"/>
  </p:normalViewPr>
  <p:slideViewPr>
    <p:cSldViewPr>
      <p:cViewPr varScale="1">
        <p:scale>
          <a:sx n="79" d="100"/>
          <a:sy n="79" d="100"/>
        </p:scale>
        <p:origin x="-145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BB5FA9-38D0-49C4-A375-58C091F7900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8373D7-7DAD-48FE-AB1F-D4D07A7C9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1</a:t>
            </a:r>
            <a:r>
              <a:rPr lang="ru-RU" dirty="0" smtClean="0"/>
              <a:t>926 - </a:t>
            </a:r>
            <a:r>
              <a:rPr lang="ru-RU" sz="2800" dirty="0" smtClean="0"/>
              <a:t>1</a:t>
            </a:r>
            <a:r>
              <a:rPr lang="ru-RU" dirty="0" smtClean="0"/>
              <a:t>987 гг.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Плотников Дмитрий Иванович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0032" y="1700808"/>
            <a:ext cx="3960440" cy="4464496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Мой прадедушка родился 8 ноября </a:t>
            </a:r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1800" dirty="0" smtClean="0">
                <a:solidFill>
                  <a:schemeClr val="tx1"/>
                </a:solidFill>
              </a:rPr>
              <a:t>926г. в Воронежской области, </a:t>
            </a:r>
            <a:r>
              <a:rPr lang="ru-RU" sz="1800" dirty="0" err="1" smtClean="0">
                <a:solidFill>
                  <a:schemeClr val="tx1"/>
                </a:solidFill>
              </a:rPr>
              <a:t>Репьёвский</a:t>
            </a:r>
            <a:r>
              <a:rPr lang="ru-RU" sz="1800" dirty="0" smtClean="0">
                <a:solidFill>
                  <a:schemeClr val="tx1"/>
                </a:solidFill>
              </a:rPr>
              <a:t> район , село </a:t>
            </a:r>
            <a:r>
              <a:rPr lang="ru-RU" sz="1800" dirty="0" err="1" smtClean="0">
                <a:solidFill>
                  <a:schemeClr val="tx1"/>
                </a:solidFill>
              </a:rPr>
              <a:t>Платава</a:t>
            </a:r>
            <a:r>
              <a:rPr lang="ru-RU" sz="1800" dirty="0" smtClean="0">
                <a:solidFill>
                  <a:schemeClr val="tx1"/>
                </a:solidFill>
              </a:rPr>
              <a:t>. У него был родной брат Василий и сестра  Дарья, маму звали Пелагея Филипповна . Дедушка окончил 4 класса , военного образования у него не было. До начала войны работал на тракторе в колхозе «Путь Ленина». В 1943г. попал в оккупацию на 6 месяцев.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2952328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Плотников Дмитрий Иванович </a:t>
            </a:r>
            <a:br>
              <a:rPr lang="ru-RU" dirty="0" smtClean="0"/>
            </a:br>
            <a:r>
              <a:rPr lang="ru-RU" sz="2400" dirty="0" smtClean="0"/>
              <a:t>1</a:t>
            </a:r>
            <a:r>
              <a:rPr lang="ru-RU" dirty="0" smtClean="0"/>
              <a:t>926 – </a:t>
            </a:r>
            <a:r>
              <a:rPr lang="ru-RU" sz="2400" dirty="0" smtClean="0"/>
              <a:t>1</a:t>
            </a:r>
            <a:r>
              <a:rPr lang="ru-RU" dirty="0" smtClean="0"/>
              <a:t>987 гг.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0513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Воронежская обл.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Репьёвский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р-н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Константин\Desktop\дедушка Митя\cdb61058bc3b67ac5e3632c40ac545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90" y="1524000"/>
            <a:ext cx="3429857" cy="4572000"/>
          </a:xfrm>
          <a:prstGeom prst="rect">
            <a:avLst/>
          </a:prstGeom>
          <a:noFill/>
        </p:spPr>
      </p:pic>
      <p:pic>
        <p:nvPicPr>
          <p:cNvPr id="3076" name="Picture 4" descr="C:\Users\Константин\Desktop\ka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13623"/>
            <a:ext cx="4059238" cy="3592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В 1944г. </a:t>
            </a:r>
            <a:r>
              <a:rPr lang="ru-RU" sz="2400" dirty="0"/>
              <a:t>б</a:t>
            </a:r>
            <a:r>
              <a:rPr lang="ru-RU" sz="2400" dirty="0" smtClean="0"/>
              <a:t>ыл призван на службу </a:t>
            </a:r>
            <a:r>
              <a:rPr lang="ru-RU" sz="2400" dirty="0" err="1" smtClean="0"/>
              <a:t>Ровеньским</a:t>
            </a:r>
            <a:r>
              <a:rPr lang="ru-RU" sz="2400" dirty="0" smtClean="0"/>
              <a:t> РВК , Воронежская обл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dirty="0" err="1" smtClean="0"/>
              <a:t>Репьёвский</a:t>
            </a:r>
            <a:r>
              <a:rPr lang="ru-RU" sz="2400" dirty="0" smtClean="0"/>
              <a:t> р-н. Там он прошел курс молодого бойца и получил звание рядового. Воинская специальность: артиллерист. Служил на Ленинградском фронте. Принимал участие в битве за освобождение Ленинграда. Затем Ленинградский Военно-Пересыльный пункт отправил его в воинскую часть имени  Мечникова . Номер команды:21096. Выбыл из воинской части 13.09.1945г. в </a:t>
            </a:r>
            <a:r>
              <a:rPr lang="ru-RU" sz="2400" dirty="0" err="1" smtClean="0"/>
              <a:t>Репьёвский</a:t>
            </a:r>
            <a:r>
              <a:rPr lang="ru-RU" sz="2400" dirty="0" smtClean="0"/>
              <a:t> РВК , Воронежская область. В боях травм не получил , но в конце и после войны прадедушка лежал в госпитале с заболеванием ног. Там же он встречал день победы.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sun9-16.userapi.com/impg/F6a_zrrbQcB925Ny-pJM7UtfQZglzzARDtIGmQ/veRq0eet_GA.jpg?size=1146x1600&amp;quality=96&amp;sign=0a58ec35d9284d741f92d06f57a4325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un9-16.userapi.com/impg/F6a_zrrbQcB925Ny-pJM7UtfQZglzzARDtIGmQ/veRq0eet_GA.jpg?size=1146x1600&amp;quality=96&amp;sign=0a58ec35d9284d741f92d06f57a4325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sun9-16.userapi.com/impg/F6a_zrrbQcB925Ny-pJM7UtfQZglzzARDtIGmQ/veRq0eet_GA.jpg?size=1146x1600&amp;quality=96&amp;sign=0a58ec35d9284d741f92d06f57a4325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sun9-16.userapi.com/impg/F6a_zrrbQcB925Ny-pJM7UtfQZglzzARDtIGmQ/veRq0eet_GA.jpg?size=1146x1600&amp;quality=96&amp;sign=0a58ec35d9284d741f92d06f57a4325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Константин\Desktop\дедушка Митя\veRq0eet_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393478" cy="61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52121" y="98072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Ленинградский Военно-Пересыльный пункт</a:t>
            </a:r>
          </a:p>
          <a:p>
            <a:endParaRPr lang="ru-RU" sz="2000" dirty="0"/>
          </a:p>
          <a:p>
            <a:r>
              <a:rPr lang="ru-RU" sz="2000" dirty="0" smtClean="0"/>
              <a:t>Регистрационная карточка.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47667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дедушка получил Орден Отечественной войны </a:t>
            </a:r>
            <a:r>
              <a:rPr lang="ru-RU" sz="2400" dirty="0" smtClean="0"/>
              <a:t>1</a:t>
            </a:r>
            <a:r>
              <a:rPr lang="ru-RU" dirty="0" smtClean="0"/>
              <a:t>-ой степени.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55679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Еще у него есть разные медали в честь юбилеев великой победы.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1571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Ветеран  умер  7  ноября  </a:t>
            </a:r>
            <a:r>
              <a:rPr lang="ru-RU" sz="2400" dirty="0"/>
              <a:t>1</a:t>
            </a:r>
            <a:r>
              <a:rPr lang="ru-RU" dirty="0" smtClean="0"/>
              <a:t>987г.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969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войны прадедушка работал в колхозе. У него есть шесть детей, один из них – мой дедушка.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52119" y="4437112"/>
            <a:ext cx="2952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люблю , помню и горжусь своим прадедушкой!</a:t>
            </a:r>
            <a:endParaRPr lang="ru-RU" dirty="0"/>
          </a:p>
        </p:txBody>
      </p:sp>
      <p:pic>
        <p:nvPicPr>
          <p:cNvPr id="18436" name="Picture 4" descr="C:\Users\Константин\Desktop\дедушка Митя\f43211f9cb1c1956439021cc022c0a8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3726053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онстантин\Desktop\дедушка Митя\uBuTDo2O7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20688"/>
            <a:ext cx="4752529" cy="3499195"/>
          </a:xfrm>
          <a:prstGeom prst="rect">
            <a:avLst/>
          </a:prstGeom>
          <a:noFill/>
        </p:spPr>
      </p:pic>
      <p:pic>
        <p:nvPicPr>
          <p:cNvPr id="19459" name="Picture 3" descr="C:\Users\Константин\Desktop\дедушка Митя\XuXzqy66Vx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451099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40948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дороге войны</a:t>
            </a:r>
            <a:br>
              <a:rPr lang="ru-RU" dirty="0" smtClean="0"/>
            </a:br>
            <a:r>
              <a:rPr lang="ru-RU" dirty="0" smtClean="0"/>
              <a:t>Не бывает «Я», а есть «Мы».</a:t>
            </a:r>
          </a:p>
          <a:p>
            <a:r>
              <a:rPr lang="ru-RU" dirty="0" smtClean="0"/>
              <a:t>Вы защитили родину мать,</a:t>
            </a:r>
          </a:p>
          <a:p>
            <a:r>
              <a:rPr lang="ru-RU" dirty="0" smtClean="0"/>
              <a:t>Хоть и многим пришлось горевать.</a:t>
            </a:r>
          </a:p>
          <a:p>
            <a:r>
              <a:rPr lang="ru-RU" dirty="0" smtClean="0"/>
              <a:t>А фашист пощады не знает,</a:t>
            </a:r>
          </a:p>
          <a:p>
            <a:r>
              <a:rPr lang="ru-RU" dirty="0" smtClean="0"/>
              <a:t>Все невинный народ убивает.</a:t>
            </a:r>
          </a:p>
          <a:p>
            <a:r>
              <a:rPr lang="ru-RU" dirty="0" smtClean="0"/>
              <a:t>Река крови по земле текла,</a:t>
            </a:r>
          </a:p>
          <a:p>
            <a:r>
              <a:rPr lang="ru-RU" dirty="0" smtClean="0"/>
              <a:t>Много душ с собой унесла.</a:t>
            </a:r>
          </a:p>
          <a:p>
            <a:r>
              <a:rPr lang="ru-RU" dirty="0" smtClean="0"/>
              <a:t>Мы должны многое говорить,</a:t>
            </a:r>
          </a:p>
          <a:p>
            <a:r>
              <a:rPr lang="ru-RU" dirty="0" smtClean="0"/>
              <a:t>Мы должны прадедов благодарить </a:t>
            </a:r>
          </a:p>
          <a:p>
            <a:r>
              <a:rPr lang="ru-RU" dirty="0" smtClean="0"/>
              <a:t>За наше счастливое детство</a:t>
            </a:r>
          </a:p>
          <a:p>
            <a:r>
              <a:rPr lang="ru-RU" dirty="0" smtClean="0"/>
              <a:t>Без бомбежек и бегства.</a:t>
            </a:r>
          </a:p>
          <a:p>
            <a:r>
              <a:rPr lang="ru-RU" dirty="0" smtClean="0"/>
              <a:t>Как многое сделали предки,</a:t>
            </a:r>
          </a:p>
          <a:p>
            <a:r>
              <a:rPr lang="ru-RU" dirty="0" smtClean="0"/>
              <a:t>Очень чисты они и редки.</a:t>
            </a:r>
            <a:br>
              <a:rPr lang="ru-RU" dirty="0" smtClean="0"/>
            </a:br>
            <a:r>
              <a:rPr lang="ru-RU" dirty="0" smtClean="0"/>
              <a:t>В каждой семье есть такой,</a:t>
            </a:r>
          </a:p>
          <a:p>
            <a:r>
              <a:rPr lang="ru-RU" dirty="0" smtClean="0"/>
              <a:t>Своей отчизны герой.</a:t>
            </a:r>
          </a:p>
          <a:p>
            <a:r>
              <a:rPr lang="ru-RU" dirty="0" smtClean="0"/>
              <a:t>Мы должны гордиться и просвещать!</a:t>
            </a:r>
          </a:p>
          <a:p>
            <a:r>
              <a:rPr lang="ru-RU" dirty="0" smtClean="0"/>
              <a:t>Свою родину защищать.</a:t>
            </a:r>
          </a:p>
          <a:p>
            <a:r>
              <a:rPr lang="ru-RU" dirty="0" smtClean="0"/>
              <a:t>Знают и наши родители,</a:t>
            </a:r>
          </a:p>
          <a:p>
            <a:r>
              <a:rPr lang="ru-RU" dirty="0" smtClean="0"/>
              <a:t>Что </a:t>
            </a:r>
            <a:r>
              <a:rPr lang="ru-RU" dirty="0" smtClean="0"/>
              <a:t>В</a:t>
            </a:r>
            <a:r>
              <a:rPr lang="ru-RU" dirty="0" smtClean="0"/>
              <a:t>ы родины хранители!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544522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презентации и стихотворения: Анастасия Бесчастная  9В</a:t>
            </a:r>
          </a:p>
          <a:p>
            <a:r>
              <a:rPr lang="ru-RU" dirty="0" smtClean="0"/>
              <a:t>МБОУ «СОШсУИОП№13»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379</TotalTime>
  <Words>162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Плотников Дмитрий Иванович</vt:lpstr>
      <vt:lpstr>Плотников Дмитрий Иванович  1926 – 1987 гг.</vt:lpstr>
      <vt:lpstr>Воронежская обл. Репьёвский р-н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Константин</cp:lastModifiedBy>
  <cp:revision>34</cp:revision>
  <dcterms:created xsi:type="dcterms:W3CDTF">2021-04-10T12:30:33Z</dcterms:created>
  <dcterms:modified xsi:type="dcterms:W3CDTF">2021-04-13T15:20:17Z</dcterms:modified>
</cp:coreProperties>
</file>