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198C0-5258-41C3-8287-8098F6535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571C81-EE48-430E-9E36-82F7EC4AA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0BEB1-9BB6-4E18-8B16-B2856694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3D4D-99C8-4877-A9BA-6C0CF7D6028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4FC5E-6680-43C5-98C8-9F9A9D09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030B36-A229-4123-8CB4-47F93B4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8419-8F7A-46AE-8A79-EF987045C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0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FBECA-44AF-4157-9436-77A31C1D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648C6B-E5F2-4663-8CB2-BA1F2CEBB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05034-FF7F-447F-8D02-3986653C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3D4D-99C8-4877-A9BA-6C0CF7D6028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997004-A0DA-49AF-A242-C582632F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02DFE4-7CF3-4D24-AA1A-C27317C1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8419-8F7A-46AE-8A79-EF987045C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ACCE51-0928-404C-8F0B-5E56CD2660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366A30-4F4A-4F2F-BA45-486DF1510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20BEA4-758B-4F4F-9887-079C8D5C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3D4D-99C8-4877-A9BA-6C0CF7D6028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69BB4-1404-4B77-8CD0-E30B8E70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234CDA-F89F-458D-9678-62A10461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8419-8F7A-46AE-8A79-EF987045C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3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33CBC-CC70-4244-A9C7-06662E92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7E9EFB-67F0-4D8E-A837-CAC3C6685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1EFA3-C7B5-4C6F-952F-E0CF4C5F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3D4D-99C8-4877-A9BA-6C0CF7D6028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F9AC5F-4003-4872-A64A-E1795D47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A1E0E0-D6E2-47A0-8A03-FB113827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8419-8F7A-46AE-8A79-EF987045C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4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BC432-7253-42F8-843C-E35E7C70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B51E4-980B-4431-ABA3-8D88FB645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D880E7-B4C8-431A-9699-1C2E439C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3D4D-99C8-4877-A9BA-6C0CF7D6028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D79C1-C928-4BAF-8DC4-D6328143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2E863-36DC-4E7A-A2C6-D9CFB6B2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8419-8F7A-46AE-8A79-EF987045C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6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F25EE-3269-4A0B-BC2A-6CD206D7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B4124-045E-4653-997E-C14972D3F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B2121A-8D1A-4F06-958E-B7D4C7235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A033D5-884C-4DB8-8760-E0C55BAC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3D4D-99C8-4877-A9BA-6C0CF7D6028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129601-BC27-4050-A15B-B87F3F3E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D1EB8-6E16-4533-AF5C-0D99CF17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8419-8F7A-46AE-8A79-EF987045C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3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73DB9-87B4-4F5A-9798-055E4D30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4D3DC2-347A-4CFC-B2AB-116B6590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D0265D-B50E-4F6D-AC5D-2EE313B7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E13C51-376A-4813-BA46-9E197DC80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67CA66-15CC-42F3-A83D-BEB29E967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871251-8F95-4E50-986E-C264A7A0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3D4D-99C8-4877-A9BA-6C0CF7D6028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BF737B-B356-4BA9-B736-D1E44727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583ED9-CD61-4E1D-ADAE-1CBAAF67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8419-8F7A-46AE-8A79-EF987045C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9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D6187-EF08-495C-B128-701AFB60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1ACF86-744C-4D8F-A51D-FE5D497F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3D4D-99C8-4877-A9BA-6C0CF7D6028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B4F1CE-0CF6-442F-A70E-4CE3C907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0A1205-D802-495A-A14C-BE38752E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8419-8F7A-46AE-8A79-EF987045C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9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09C6B8-D5FB-49D0-9851-2A009135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3D4D-99C8-4877-A9BA-6C0CF7D6028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D117CC-7C55-4F86-82A3-FF787F7F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4454AB-95DD-4E18-952E-25B0A678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8419-8F7A-46AE-8A79-EF987045C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BA268-5F60-4CF4-807F-C8B28BAA9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D512A6-F34C-4C73-847C-5FD0E9EAA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05FE55-7EEF-4C4C-949A-B0DE501A4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D48C9-844A-48D1-B16B-299D2CA7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3D4D-99C8-4877-A9BA-6C0CF7D6028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4ACDF2-198E-4C30-9732-89847035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514730-A815-4BC4-8D51-157162A5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8419-8F7A-46AE-8A79-EF987045C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5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19CFD-E2CE-473B-8DFE-DF06BBE9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682810-E4DD-442F-BC65-F105175DE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7391A3-9776-4959-BCDE-BF629F431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2A9F60-BC9A-4EAC-B578-14669B7C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3D4D-99C8-4877-A9BA-6C0CF7D6028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3E78F-D8F2-4CAC-B01C-8C270F5F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CE22EA-4032-4920-AD0D-85044C08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8419-8F7A-46AE-8A79-EF987045C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4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6E2E0-5239-4793-9693-C0E9F3F7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918C43-5BE1-4ABC-BAC9-81A8C486A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AD997-53F9-4473-A23F-B2D12C643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E3D4D-99C8-4877-A9BA-6C0CF7D6028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D78C60-01E2-4A9E-9C0B-8F396E152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7FE1E7-9123-44AE-B492-D00F6E311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8419-8F7A-46AE-8A79-EF987045C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55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276EC5-8603-4E89-A5FC-C310E687FDA4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4B0092-E088-45CE-91E8-2E05E08A7BE9}"/>
              </a:ext>
            </a:extLst>
          </p:cNvPr>
          <p:cNvSpPr/>
          <p:nvPr/>
        </p:nvSpPr>
        <p:spPr>
          <a:xfrm>
            <a:off x="451567" y="862309"/>
            <a:ext cx="10873657" cy="65864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strangelo Edessa" panose="03080600000000000000" pitchFamily="66" charset="0"/>
              </a:rPr>
              <a:t>Найти и увековечить </a:t>
            </a:r>
          </a:p>
          <a:p>
            <a:pPr algn="ctr"/>
            <a:endParaRPr lang="ru-RU" sz="54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Estrangelo Edessa" panose="03080600000000000000" pitchFamily="66" charset="0"/>
            </a:endParaRPr>
          </a:p>
          <a:p>
            <a:pPr algn="ctr"/>
            <a:endParaRPr lang="ru-RU" sz="54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Estrangelo Edessa" panose="03080600000000000000" pitchFamily="66" charset="0"/>
            </a:endParaRPr>
          </a:p>
          <a:p>
            <a:pPr algn="ctr"/>
            <a:endParaRPr lang="ru-RU" sz="54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Estrangelo Edessa" panose="03080600000000000000" pitchFamily="66" charset="0"/>
            </a:endParaRPr>
          </a:p>
          <a:p>
            <a:pPr algn="ctr"/>
            <a:endParaRPr lang="ru-RU" sz="54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Estrangelo Edessa" panose="03080600000000000000" pitchFamily="66" charset="0"/>
            </a:endParaRPr>
          </a:p>
          <a:p>
            <a:pPr algn="ctr"/>
            <a:endParaRPr lang="ru-RU" sz="54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Estrangelo Edessa" panose="03080600000000000000" pitchFamily="66" charset="0"/>
            </a:endParaRPr>
          </a:p>
          <a:p>
            <a:r>
              <a:rPr lang="ru-RU" sz="32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strangelo Edessa" panose="03080600000000000000" pitchFamily="66" charset="0"/>
              </a:rPr>
              <a:t>Акопян Марго 4 В класс МБОУ СОШ с УИОП №13</a:t>
            </a:r>
          </a:p>
          <a:p>
            <a:pPr algn="ctr"/>
            <a:r>
              <a:rPr lang="ru-RU" sz="54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Estrangelo Edessa" panose="03080600000000000000" pitchFamily="66" charset="0"/>
              </a:rPr>
              <a:t> </a:t>
            </a:r>
            <a:endParaRPr lang="ru-RU" sz="54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23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E4012F-2A97-4427-A523-A0464D1F8A0E}"/>
              </a:ext>
            </a:extLst>
          </p:cNvPr>
          <p:cNvSpPr/>
          <p:nvPr/>
        </p:nvSpPr>
        <p:spPr>
          <a:xfrm>
            <a:off x="581024" y="5226452"/>
            <a:ext cx="7172325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Мой прадед: Панченко Алексей Макарович (мамин дедушка) родился 17 марта в 1919 году на Украине в Черниговской области Сребнянском районе в селе </a:t>
            </a:r>
            <a:r>
              <a:rPr lang="ru-RU" i="1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Васюково</a:t>
            </a:r>
            <a:r>
              <a:rPr lang="ru-RU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6B4960-7FB3-4C22-BC46-33C46D95E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61345"/>
            <a:ext cx="3250176" cy="454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78C180-7996-44E3-8721-531E5E320429}"/>
              </a:ext>
            </a:extLst>
          </p:cNvPr>
          <p:cNvSpPr/>
          <p:nvPr/>
        </p:nvSpPr>
        <p:spPr>
          <a:xfrm>
            <a:off x="228600" y="2158716"/>
            <a:ext cx="6096000" cy="25405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1939 году ушёл в армию, а уже оттуда в 1941 году пошёл воевать на фронт.</a:t>
            </a:r>
          </a:p>
          <a:p>
            <a:pPr indent="457200" algn="just">
              <a:lnSpc>
                <a:spcPct val="150000"/>
              </a:lnSpc>
            </a:pPr>
            <a:r>
              <a:rPr lang="ru-RU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Воевал он на Кавказе, в 1943 году был ранен в плечо, раненым переплывал реку Терек. Был отправлен в госпиталь в Воронеж. </a:t>
            </a:r>
          </a:p>
          <a:p>
            <a:pPr indent="457200" algn="just">
              <a:lnSpc>
                <a:spcPct val="150000"/>
              </a:lnSpc>
            </a:pPr>
            <a:r>
              <a:rPr lang="ru-RU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После госпиталя его комиссовали на гражданку.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7974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7002A4-95BC-4289-BEE5-55A80A3AD5F1}"/>
              </a:ext>
            </a:extLst>
          </p:cNvPr>
          <p:cNvSpPr/>
          <p:nvPr/>
        </p:nvSpPr>
        <p:spPr>
          <a:xfrm>
            <a:off x="342900" y="4913215"/>
            <a:ext cx="6096000" cy="6701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Дедушка получил множество наград, в том числе медаль за «За отвагу».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494152-EBC7-43C4-B875-C4A9F35A3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9" y="1150840"/>
            <a:ext cx="5262372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2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E0E63B-2F4C-42E5-9A99-0E0D10259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7" y="1038606"/>
            <a:ext cx="5340096" cy="3561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60A0D4-96FA-44C1-A56A-D9AD73CB16A0}"/>
              </a:ext>
            </a:extLst>
          </p:cNvPr>
          <p:cNvSpPr txBox="1"/>
          <p:nvPr/>
        </p:nvSpPr>
        <p:spPr>
          <a:xfrm>
            <a:off x="125890" y="4848225"/>
            <a:ext cx="719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Дедушкины награды для нашей семьи очень ценны и важны, мы их бережно храним. </a:t>
            </a:r>
          </a:p>
        </p:txBody>
      </p:sp>
    </p:spTree>
    <p:extLst>
      <p:ext uri="{BB962C8B-B14F-4D97-AF65-F5344CB8AC3E}">
        <p14:creationId xmlns:p14="http://schemas.microsoft.com/office/powerpoint/2010/main" val="351651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FE892B-0073-41B0-B8D6-5AC1E5BB737D}"/>
              </a:ext>
            </a:extLst>
          </p:cNvPr>
          <p:cNvSpPr/>
          <p:nvPr/>
        </p:nvSpPr>
        <p:spPr>
          <a:xfrm>
            <a:off x="361950" y="1501580"/>
            <a:ext cx="5448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dist"/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Жил и работал в Воронеже. Умер 29 января 2001 года, в возрасте восьмидесяти лет.</a:t>
            </a:r>
          </a:p>
          <a:p>
            <a:pPr indent="457200" algn="just"/>
            <a:endParaRPr lang="ru-RU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Великой отечественной войне снято множество фильмов, написано много песен и книг. Но только те, кто выжил в страшные военные годы, могут поистине понять правду о войне, понять ту невосполнимую цену победы. </a:t>
            </a:r>
          </a:p>
          <a:p>
            <a:pPr indent="457200" algn="just"/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Нам же остается лишь помнить – помнить о  Великой войне и о Великой победе, и стараться жить в мире.</a:t>
            </a:r>
            <a:endParaRPr lang="ru-RU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72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198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Найти </dc:title>
  <dc:creator>19042019</dc:creator>
  <cp:lastModifiedBy>19042019</cp:lastModifiedBy>
  <cp:revision>12</cp:revision>
  <dcterms:created xsi:type="dcterms:W3CDTF">2021-03-31T22:11:45Z</dcterms:created>
  <dcterms:modified xsi:type="dcterms:W3CDTF">2021-03-31T23:21:44Z</dcterms:modified>
</cp:coreProperties>
</file>