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91" y="-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E1D9D-AB10-4A18-960A-44DB1B1809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Найти и увековечить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346A121-B906-417C-8F73-A481617380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>
                <a:effectLst/>
              </a:rPr>
              <a:t>Федоркин</a:t>
            </a:r>
            <a:r>
              <a:rPr lang="ru-RU" b="1" dirty="0">
                <a:effectLst/>
              </a:rPr>
              <a:t> </a:t>
            </a:r>
            <a:r>
              <a:rPr lang="ru-RU" b="1" dirty="0" smtClean="0">
                <a:effectLst/>
              </a:rPr>
              <a:t>Фёдор - 8А, </a:t>
            </a:r>
            <a:r>
              <a:rPr lang="ru-RU" b="1" dirty="0">
                <a:effectLst/>
              </a:rPr>
              <a:t>МБОУ </a:t>
            </a:r>
            <a:r>
              <a:rPr lang="ru-RU" b="1" dirty="0" smtClean="0">
                <a:effectLst/>
              </a:rPr>
              <a:t>«СОШ №</a:t>
            </a:r>
            <a:r>
              <a:rPr lang="ru-RU" b="1" dirty="0" smtClean="0">
                <a:effectLst/>
              </a:rPr>
              <a:t>39»</a:t>
            </a:r>
            <a:r>
              <a:rPr lang="ru-RU" b="1" dirty="0" smtClean="0">
                <a:effectLst/>
              </a:rPr>
              <a:t> </a:t>
            </a:r>
            <a:r>
              <a:rPr lang="ru-RU" b="1" dirty="0">
                <a:effectLst/>
              </a:rPr>
              <a:t>г. Воронежа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657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4D1C9E-834B-4503-93AB-9869C48B3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445" y="1222829"/>
            <a:ext cx="2386841" cy="384215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10E12C5-4BFD-4308-8E90-84DA42AA1C7E}"/>
              </a:ext>
            </a:extLst>
          </p:cNvPr>
          <p:cNvSpPr/>
          <p:nvPr/>
        </p:nvSpPr>
        <p:spPr>
          <a:xfrm>
            <a:off x="1579535" y="1288313"/>
            <a:ext cx="394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PT Sans"/>
              </a:rPr>
              <a:t>Краснонос Василий </a:t>
            </a:r>
            <a:r>
              <a:rPr lang="ru-RU" b="1" i="1" dirty="0" err="1">
                <a:latin typeface="PT Sans"/>
              </a:rPr>
              <a:t>Радионович</a:t>
            </a:r>
            <a:endParaRPr lang="ru-RU" i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603BF3D-0F5F-4A0E-A13F-ABF76FCC2DE7}"/>
              </a:ext>
            </a:extLst>
          </p:cNvPr>
          <p:cNvSpPr/>
          <p:nvPr/>
        </p:nvSpPr>
        <p:spPr>
          <a:xfrm>
            <a:off x="845488" y="1998768"/>
            <a:ext cx="6096000" cy="27186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Дата рождения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1912год </a:t>
            </a:r>
          </a:p>
          <a:p>
            <a:pPr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рождения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Житомирская обл.,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Корнинский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р-н, с. Корны </a:t>
            </a:r>
          </a:p>
          <a:p>
            <a:pPr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призыва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Фастовский РВК, Украинская ССР, Киевская обл., Фастовский р-н; 1943 Фастовский РВК, Украинская ССР, Житомирская обл.</a:t>
            </a:r>
          </a:p>
          <a:p>
            <a:pPr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Воинское звание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рядовой; красноармеец </a:t>
            </a:r>
          </a:p>
          <a:p>
            <a:pPr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Воинская часть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340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(340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340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44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(340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44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0893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1FFA512-F4C6-420B-86C9-B66E7FB463BF}"/>
              </a:ext>
            </a:extLst>
          </p:cNvPr>
          <p:cNvSpPr/>
          <p:nvPr/>
        </p:nvSpPr>
        <p:spPr>
          <a:xfrm>
            <a:off x="1827475" y="622386"/>
            <a:ext cx="8537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Установить судьбу Краснонос Василия Митрофановича удалось после уроков по проекту «Найти и увековечить».</a:t>
            </a:r>
          </a:p>
          <a:p>
            <a:pPr algn="just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сайте «Память народа» хранятся документы об освобождение из плена и месте захоронения.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BC41801-C0DD-4989-A715-030F5CAC1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129" y="2195057"/>
            <a:ext cx="2879200" cy="24678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8539EDF-BBC5-483A-8980-48E0E717D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072" y="5253749"/>
            <a:ext cx="3105314" cy="13308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81FD278-3199-45C1-BC3E-B1ABC66B0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988" y="2189589"/>
            <a:ext cx="3877724" cy="18834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5374AEC-AF8F-4637-94AC-08A4246C7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040" y="4439929"/>
            <a:ext cx="3311620" cy="214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115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4CBE883-DB59-4F52-BBFC-2FE215DA120E}"/>
              </a:ext>
            </a:extLst>
          </p:cNvPr>
          <p:cNvSpPr/>
          <p:nvPr/>
        </p:nvSpPr>
        <p:spPr>
          <a:xfrm>
            <a:off x="2537365" y="445475"/>
            <a:ext cx="7117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об </a:t>
            </a:r>
            <a:r>
              <a:rPr lang="ru-RU" sz="3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освобождении </a:t>
            </a:r>
            <a:r>
              <a:rPr lang="ru-RU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плена</a:t>
            </a:r>
            <a:endParaRPr lang="ru-RU" sz="3200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D583733-09BC-4D69-AC2A-840DE6E6F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27" y="1713304"/>
            <a:ext cx="6042669" cy="43058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6AED59E-9F27-439A-B2F7-A56621B11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054" y="1921132"/>
            <a:ext cx="5349619" cy="369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313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83401A5-8F18-4822-881E-4EF3EA40B0C5}"/>
              </a:ext>
            </a:extLst>
          </p:cNvPr>
          <p:cNvSpPr/>
          <p:nvPr/>
        </p:nvSpPr>
        <p:spPr>
          <a:xfrm>
            <a:off x="3571911" y="211776"/>
            <a:ext cx="5048177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о захоронении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9BE925E-053E-44B3-9AFC-8CAF811CD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58" y="1430609"/>
            <a:ext cx="6239678" cy="46215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742654C-B410-4025-8FB0-C57F4A0E7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956" y="882177"/>
            <a:ext cx="3602815" cy="56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17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1307F05-04CF-4D2D-972C-8534206A3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21" y="1436278"/>
            <a:ext cx="3392295" cy="52359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EC12F22-20F4-45DF-A0FB-E8D8854A2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686" y="1436278"/>
            <a:ext cx="3372089" cy="523593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9DECCF7-67C4-4C64-BBCD-0882EBF33A25}"/>
              </a:ext>
            </a:extLst>
          </p:cNvPr>
          <p:cNvSpPr/>
          <p:nvPr/>
        </p:nvSpPr>
        <p:spPr>
          <a:xfrm>
            <a:off x="1661823" y="405516"/>
            <a:ext cx="8078526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Украина, Черкасская область,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Лысянский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район, село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Жабянка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здесь похоронен 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Краснонос Василий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Радионович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43135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59</TotalTime>
  <Words>137</Words>
  <Application>Microsoft Office PowerPoint</Application>
  <PresentationFormat>Произвольный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Сетка</vt:lpstr>
      <vt:lpstr>Найти и увековечить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Найти и увековечить</dc:title>
  <dc:creator>19042019</dc:creator>
  <cp:lastModifiedBy>Кравцов</cp:lastModifiedBy>
  <cp:revision>14</cp:revision>
  <dcterms:created xsi:type="dcterms:W3CDTF">2021-03-27T09:29:15Z</dcterms:created>
  <dcterms:modified xsi:type="dcterms:W3CDTF">2021-03-29T09:50:49Z</dcterms:modified>
</cp:coreProperties>
</file>