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-91" y="-4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57F7D9-0DA5-41A5-ACDD-24BF71A8E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822" y="1272210"/>
            <a:ext cx="10392355" cy="2509213"/>
          </a:xfrm>
        </p:spPr>
        <p:txBody>
          <a:bodyPr/>
          <a:lstStyle/>
          <a:p>
            <a:r>
              <a:rPr lang="ru-RU" dirty="0"/>
              <a:t>Проект </a:t>
            </a:r>
            <a:r>
              <a:rPr lang="ru-RU" sz="5400" dirty="0"/>
              <a:t>«Найти и увековечить»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1F7D17A-4A2E-4D7D-AA62-F0DB81142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6325" y="3933825"/>
            <a:ext cx="10039350" cy="1371599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Сидельникова Екатерина 8 А класс МБОУ «СОШ №39» г. Воронежа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103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C768EF7-7A50-4420-AF4E-F344CF090016}"/>
              </a:ext>
            </a:extLst>
          </p:cNvPr>
          <p:cNvSpPr/>
          <p:nvPr/>
        </p:nvSpPr>
        <p:spPr>
          <a:xfrm>
            <a:off x="1266825" y="1536174"/>
            <a:ext cx="96583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/>
              <a:t>«Ветераны Великой Отечественной войны». Как много в этой фразе уважения, любви, смелости, мужества. Как много она значит для всех нас. У каждого человека возникают разные чувства при произношении этой фразы. Ветераны — величайшие люди, сумевшие выжить и одержать победу в ужасной войне. И сами участники Великой Отечественной войны, и труженики тыла — все они много сделали для нашего народа. Они дали нам возможность жить в мирном государстве. Если бы не они, нас возможно и не было. </a:t>
            </a:r>
          </a:p>
          <a:p>
            <a:pPr indent="457200" algn="just"/>
            <a:r>
              <a:rPr lang="ru-RU" sz="2000" dirty="0"/>
              <a:t>Наш долг — сохранить историческую память о подвигах участников, ветеранов Великой Отечественной Войны и тружеников тыла.</a:t>
            </a:r>
          </a:p>
          <a:p>
            <a:pPr indent="457200" algn="just"/>
            <a:r>
              <a:rPr lang="ru-RU" sz="2000" dirty="0"/>
              <a:t>Мы все должны гордиться нашими предками, которые спасли мир от фашистского ига, отстояли независимость нашей Родины. Мы обязаны помнить, какой ценой досталась Победа, и чтить их память.</a:t>
            </a:r>
          </a:p>
        </p:txBody>
      </p:sp>
    </p:spTree>
    <p:extLst>
      <p:ext uri="{BB962C8B-B14F-4D97-AF65-F5344CB8AC3E}">
        <p14:creationId xmlns:p14="http://schemas.microsoft.com/office/powerpoint/2010/main" xmlns="" val="2640264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8C1AAC-7B06-4DEE-92D2-A7D99B64C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359" y="332271"/>
            <a:ext cx="10183282" cy="645740"/>
          </a:xfrm>
        </p:spPr>
        <p:txBody>
          <a:bodyPr/>
          <a:lstStyle/>
          <a:p>
            <a:r>
              <a:rPr lang="ru-RU" dirty="0"/>
              <a:t>Мой прадед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DB1524B-5E1B-492A-936D-B43730029507}"/>
              </a:ext>
            </a:extLst>
          </p:cNvPr>
          <p:cNvSpPr/>
          <p:nvPr/>
        </p:nvSpPr>
        <p:spPr>
          <a:xfrm>
            <a:off x="4345544" y="2501052"/>
            <a:ext cx="6150178" cy="1856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Сидельников Михаил Митрофанович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1917-1989 годы.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Получил осколочное ранение в живот, но уцелел и сам дошёл до госпиталя. После ранения был награждён орденом. По окончанию выздоровления он не служил в действующих войсках, а восстанавливал железную дорогу после бомбёжки.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49C8A83-38C4-4744-96B5-E1176D330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14" y="1168841"/>
            <a:ext cx="3229840" cy="452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7602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816068-ED68-48BB-B46E-DD3743EB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038" y="302150"/>
            <a:ext cx="10347923" cy="556592"/>
          </a:xfrm>
        </p:spPr>
        <p:txBody>
          <a:bodyPr>
            <a:normAutofit fontScale="90000"/>
          </a:bodyPr>
          <a:lstStyle/>
          <a:p>
            <a:r>
              <a:rPr lang="ru-RU" dirty="0"/>
              <a:t>Мой прадед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83F9A84-73D1-4746-8474-50C118413744}"/>
              </a:ext>
            </a:extLst>
          </p:cNvPr>
          <p:cNvSpPr/>
          <p:nvPr/>
        </p:nvSpPr>
        <p:spPr>
          <a:xfrm>
            <a:off x="4248150" y="241333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Харитонов Василий </a:t>
            </a:r>
            <a:r>
              <a:rPr lang="ru-RU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Евстафьевич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1910-1976 годы. 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Был в плену и к концу войны его освободили.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Он был малограмотный, за время нахождения в плену начал понимать небольшие фразы из немецкого языка.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Для него воспоминания о прибывание в плену очень болезненными, поэтому мало об этом говорил.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38A9065-7C39-4FC0-A0B3-71ECC743C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00" y="1161288"/>
            <a:ext cx="3240634" cy="453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8116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A002334-E44D-4F5A-AB31-A9AE08E31C9A}"/>
              </a:ext>
            </a:extLst>
          </p:cNvPr>
          <p:cNvSpPr/>
          <p:nvPr/>
        </p:nvSpPr>
        <p:spPr>
          <a:xfrm>
            <a:off x="1400175" y="2459504"/>
            <a:ext cx="93916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0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проекта «Найти и увековечить» были найдены документы, подтверждающие, что прадеда Харитонов Василий </a:t>
            </a:r>
            <a:r>
              <a:rPr lang="ru-RU" sz="2000" dirty="0" err="1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Евстафьевич</a:t>
            </a:r>
            <a:r>
              <a:rPr lang="ru-RU" sz="20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попадал в плен. А также документ с Военно-пересыльного пункта, благодаря, которому понятно в каких войсках он воевал.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0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Также был найден документ о награждении прадеда Сидельникова Михаила Митрофановича Орденом Отечественной войны 1 степени.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149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2F6273-9F19-4B32-8157-E251DD3BB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487" y="237517"/>
            <a:ext cx="9301476" cy="1581758"/>
          </a:xfrm>
        </p:spPr>
        <p:txBody>
          <a:bodyPr>
            <a:normAutofit/>
          </a:bodyPr>
          <a:lstStyle/>
          <a:p>
            <a:r>
              <a:rPr lang="ru-RU" sz="1800" dirty="0"/>
              <a:t>Упоминания в документах о Сидельникове Михаиле Митрофановиче на сайте </a:t>
            </a:r>
            <a:r>
              <a:rPr lang="ru-RU" sz="1800" dirty="0" smtClean="0"/>
              <a:t>«</a:t>
            </a:r>
            <a:r>
              <a:rPr lang="ru-RU" sz="1800" dirty="0" smtClean="0"/>
              <a:t>Память Народа</a:t>
            </a:r>
            <a:r>
              <a:rPr lang="ru-RU" sz="1800" dirty="0" smtClean="0"/>
              <a:t>» </a:t>
            </a:r>
            <a:endParaRPr lang="ru-RU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E2200EC-E048-46F7-AB13-E7510927F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612" y="1810358"/>
            <a:ext cx="3471224" cy="48101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6DB9858-E11F-4948-BC0A-84F76032A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0" y="3076574"/>
            <a:ext cx="36671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8729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861FA6-C498-4BC4-A79E-CAC63EEA6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812" y="142268"/>
            <a:ext cx="8668375" cy="1524608"/>
          </a:xfrm>
        </p:spPr>
        <p:txBody>
          <a:bodyPr>
            <a:normAutofit/>
          </a:bodyPr>
          <a:lstStyle/>
          <a:p>
            <a:r>
              <a:rPr lang="ru-RU" sz="1800" dirty="0"/>
              <a:t>вырезки из документов о Харитонове Василии Митрофановиче на сайте «память народа»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33482C6-3756-49C5-948F-06831D556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291" y="2290196"/>
            <a:ext cx="4988754" cy="40362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7C03852-AE53-4335-B5EC-A3BCEC482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97" y="3286585"/>
            <a:ext cx="4697830" cy="32498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33D2F87-D4EA-4407-B2A1-9886F8AE9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65" y="1974316"/>
            <a:ext cx="5484495" cy="100482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4F7F2FB-5FD5-463B-BF5B-97A24D446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3025" y="1460722"/>
            <a:ext cx="6629841" cy="33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4481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E09BCC-35AA-4613-974D-6A68AAB6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99417"/>
            <a:ext cx="10364451" cy="1596177"/>
          </a:xfrm>
        </p:spPr>
        <p:txBody>
          <a:bodyPr/>
          <a:lstStyle/>
          <a:p>
            <a:r>
              <a:rPr lang="ru-RU" dirty="0"/>
              <a:t>Пленение Харитонова Василия </a:t>
            </a:r>
            <a:r>
              <a:rPr lang="ru-RU" dirty="0" err="1"/>
              <a:t>Евстафьевича</a:t>
            </a:r>
            <a:r>
              <a:rPr lang="ru-RU" dirty="0"/>
              <a:t> в городе Рославле 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481FC29-87A1-4EC1-8BDB-CC0439CADF41}"/>
              </a:ext>
            </a:extLst>
          </p:cNvPr>
          <p:cNvSpPr/>
          <p:nvPr/>
        </p:nvSpPr>
        <p:spPr>
          <a:xfrm>
            <a:off x="1423985" y="1795594"/>
            <a:ext cx="93440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2624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 началом Великой Отечественной войны, Рославль, как и много лет назад становится одной из главных целей оккупантов на пути к Москве. 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2624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конце июля — начале августа 1941 года, на подступах к городу развернулись ожесточённые бои. Город обороняли части 222й стрелковой дивизии, которая в спешном порядке была передислоцирована на рубежи вокруг Рославля. 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2624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Обстановка, сложившаяся на Западном фронте после захвата Смоленска в последней декаде июля, потери РККА, «котлы», привели к тому, что 222 </a:t>
            </a:r>
            <a:r>
              <a:rPr lang="ru-RU" dirty="0" err="1">
                <a:solidFill>
                  <a:srgbClr val="2624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сд</a:t>
            </a:r>
            <a:r>
              <a:rPr lang="ru-RU" dirty="0">
                <a:solidFill>
                  <a:srgbClr val="2624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 оказалась единственной дивизией, обороняющей город.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FA94495-ADFF-47F0-BAD7-87B37D549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086" y="4251004"/>
            <a:ext cx="4391025" cy="24075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5A6742F-9F6E-4C7D-8973-245A5A1FF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773" y="4251003"/>
            <a:ext cx="4280141" cy="240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28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0CED918-692A-4C0A-A19C-A06273EF7A87}"/>
              </a:ext>
            </a:extLst>
          </p:cNvPr>
          <p:cNvSpPr/>
          <p:nvPr/>
        </p:nvSpPr>
        <p:spPr>
          <a:xfrm>
            <a:off x="1390650" y="661511"/>
            <a:ext cx="94107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 августа 1941 года немецко-фашистские захватчики заняли Рославль. Оккупация длилась 784 дня – до 25 сентября 1943 года. 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Весь период оккупации в Рославле свирепствовал военно-политический террор. Первые жертвы фашизма – евреи и военнопленные.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F100E6E-08FB-477D-9E93-7BE613CAB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76" y="2969855"/>
            <a:ext cx="4686302" cy="32266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6639CB8-A867-4139-BF15-8C1A7058E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161" y="2029302"/>
            <a:ext cx="3165688" cy="204225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48F3110-C96C-442B-B622-87954B810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199" y="4208556"/>
            <a:ext cx="4191451" cy="241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6527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F705062-800B-449F-ABBB-D2BE0084F687}"/>
              </a:ext>
            </a:extLst>
          </p:cNvPr>
          <p:cNvSpPr/>
          <p:nvPr/>
        </p:nvSpPr>
        <p:spPr>
          <a:xfrm>
            <a:off x="923925" y="569681"/>
            <a:ext cx="103441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августе 1941 года на юго-западной окраине города вдоль Московско-Варшавского шоссе, служба тыла 4 армии вермахта организовала пересыльный лагерь для советских военнопленных – DULAG 130. 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Лагерь был оборудован для приема 30 тысяч военнопленных, в ноябре 1941 года их насчитывалось 54 тысячи, а к декабрю 1941 года, в период наступления Красной Армии под Москвой и в связи с ликвидацией прифронтовых лагерей, количество заключенных достигало ста тысяч.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EBD8D37-AE04-4EC8-A230-AA4103D8C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2762" y="4314919"/>
            <a:ext cx="3629688" cy="23480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B06854F-BF5A-418B-A756-E6F0F6020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54" y="2879232"/>
            <a:ext cx="3602683" cy="20279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1563A43-9A88-4D27-AF08-A34C69A5F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665" y="3434559"/>
            <a:ext cx="3388669" cy="219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0228520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266</TotalTime>
  <Words>345</Words>
  <Application>Microsoft Office PowerPoint</Application>
  <PresentationFormat>Произвольный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Капля</vt:lpstr>
      <vt:lpstr>Проект «Найти и увековечить»</vt:lpstr>
      <vt:lpstr>Мой прадед</vt:lpstr>
      <vt:lpstr>Мой прадед</vt:lpstr>
      <vt:lpstr>Слайд 4</vt:lpstr>
      <vt:lpstr>Упоминания в документах о Сидельникове Михаиле Митрофановиче на сайте «Память Народа» </vt:lpstr>
      <vt:lpstr>вырезки из документов о Харитонове Василии Митрофановиче на сайте «память народа» </vt:lpstr>
      <vt:lpstr>Пленение Харитонова Василия Евстафьевича в городе Рославле  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«Найти и увековечить»</dc:title>
  <dc:creator>19042019</dc:creator>
  <cp:lastModifiedBy>Кравцов</cp:lastModifiedBy>
  <cp:revision>25</cp:revision>
  <dcterms:created xsi:type="dcterms:W3CDTF">2021-03-27T13:24:51Z</dcterms:created>
  <dcterms:modified xsi:type="dcterms:W3CDTF">2021-03-29T09:28:13Z</dcterms:modified>
</cp:coreProperties>
</file>