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9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1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7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72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5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7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4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2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63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4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4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9EFA-539F-40D1-90F8-5C9381E0C56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B8C2-14E5-409E-81E3-A2346CAD0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7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628800"/>
            <a:ext cx="6336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Мирошник Анастасия 7 «А»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МБОУ СОШ №39</a:t>
            </a:r>
          </a:p>
          <a:p>
            <a:pPr algn="ctr"/>
            <a:endParaRPr lang="ru-RU" sz="1400" b="1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 75 годовщине Победы в Великой Отечественной  войне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7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3339" y="134076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Мой прапрадед </a:t>
            </a:r>
            <a:r>
              <a:rPr lang="ru-RU" dirty="0"/>
              <a:t>Петров Иван Ильич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3147814" cy="419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3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96752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Мой </a:t>
            </a:r>
            <a:r>
              <a:rPr lang="ru-RU" sz="2000" dirty="0"/>
              <a:t>прапрадед Петров Иван Ильич 24.02.1900 - </a:t>
            </a:r>
            <a:r>
              <a:rPr lang="ru-RU" sz="2000" dirty="0" smtClean="0"/>
              <a:t>26.11.1977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Родился в Херсоне. Воевал в Гражданской войне, призывался из Воронежа. </a:t>
            </a:r>
          </a:p>
          <a:p>
            <a:pPr algn="ctr"/>
            <a:r>
              <a:rPr lang="ru-RU" sz="2000" dirty="0"/>
              <a:t>Участвовал в боях за Сталинград. </a:t>
            </a:r>
            <a:r>
              <a:rPr lang="ru-RU" sz="2000" dirty="0" smtClean="0"/>
              <a:t> Имел звание капитан интендантской службы. Дошёл </a:t>
            </a:r>
            <a:r>
              <a:rPr lang="ru-RU" sz="2000" dirty="0"/>
              <a:t>до Берлина. Удостоен медали </a:t>
            </a:r>
            <a:r>
              <a:rPr lang="ru-RU" sz="2000" dirty="0" smtClean="0"/>
              <a:t>"</a:t>
            </a:r>
            <a:r>
              <a:rPr lang="ru-RU" sz="2000" dirty="0"/>
              <a:t>За оборону Сталинграда". Умер в возрасте 77 лет.</a:t>
            </a:r>
            <a:br>
              <a:rPr lang="ru-RU" sz="2000" dirty="0"/>
            </a:br>
            <a:r>
              <a:rPr lang="ru-RU" sz="2000" dirty="0"/>
              <a:t>На фото нагрудный знак "</a:t>
            </a:r>
            <a:r>
              <a:rPr lang="ru-RU" sz="2000" dirty="0" smtClean="0"/>
              <a:t>Гв</a:t>
            </a:r>
            <a:r>
              <a:rPr lang="ru-RU" dirty="0" smtClean="0"/>
              <a:t>ардия«, </a:t>
            </a:r>
            <a:r>
              <a:rPr lang="ru-RU" dirty="0"/>
              <a:t>его разрешали носить постоянно.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4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793" y="483149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Мой прапрадед </a:t>
            </a:r>
            <a:r>
              <a:rPr lang="ru-RU" dirty="0"/>
              <a:t>Махов Георгий </a:t>
            </a:r>
            <a:r>
              <a:rPr lang="ru-RU" dirty="0" smtClean="0"/>
              <a:t>Андреевич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23" y="908720"/>
            <a:ext cx="3528392" cy="530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3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44824"/>
            <a:ext cx="61206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Мой прапрадед </a:t>
            </a:r>
            <a:r>
              <a:rPr lang="ru-RU" dirty="0"/>
              <a:t>Махов Георгий </a:t>
            </a:r>
            <a:r>
              <a:rPr lang="ru-RU" dirty="0" smtClean="0"/>
              <a:t>Андреевич</a:t>
            </a:r>
            <a:endParaRPr lang="ru-RU" dirty="0"/>
          </a:p>
          <a:p>
            <a:r>
              <a:rPr lang="ru-RU" dirty="0"/>
              <a:t>Родился: с. Борки Рязанской области, </a:t>
            </a:r>
            <a:r>
              <a:rPr lang="ru-RU" dirty="0" smtClean="0"/>
              <a:t>дата рождения,</a:t>
            </a:r>
          </a:p>
          <a:p>
            <a:r>
              <a:rPr lang="ru-RU" dirty="0" smtClean="0"/>
              <a:t> к сожалению </a:t>
            </a:r>
            <a:r>
              <a:rPr lang="ru-RU" dirty="0"/>
              <a:t>не известна</a:t>
            </a:r>
          </a:p>
          <a:p>
            <a:r>
              <a:rPr lang="ru-RU" dirty="0" smtClean="0"/>
              <a:t>Воевал в </a:t>
            </a:r>
            <a:r>
              <a:rPr lang="ru-RU" dirty="0"/>
              <a:t>боях в районе г. </a:t>
            </a:r>
            <a:r>
              <a:rPr lang="ru-RU" dirty="0" err="1"/>
              <a:t>Калини</a:t>
            </a:r>
            <a:r>
              <a:rPr lang="ru-RU" dirty="0"/>
              <a:t> Московской области, лежал в </a:t>
            </a:r>
            <a:r>
              <a:rPr lang="ru-RU" dirty="0" smtClean="0"/>
              <a:t>госпитале на </a:t>
            </a:r>
            <a:r>
              <a:rPr lang="ru-RU" dirty="0"/>
              <a:t>который был </a:t>
            </a:r>
            <a:r>
              <a:rPr lang="ru-RU" dirty="0" smtClean="0"/>
              <a:t>совершен </a:t>
            </a:r>
            <a:r>
              <a:rPr lang="ru-RU" dirty="0"/>
              <a:t>арт. налет, все кто мог </a:t>
            </a:r>
            <a:r>
              <a:rPr lang="ru-RU" dirty="0" smtClean="0"/>
              <a:t>двигаться, спаслись</a:t>
            </a:r>
            <a:r>
              <a:rPr lang="ru-RU" dirty="0"/>
              <a:t>, а он находился на 2-м этаже и погиб. На листе гибели </a:t>
            </a:r>
            <a:r>
              <a:rPr lang="ru-RU" dirty="0" smtClean="0"/>
              <a:t>пациентов</a:t>
            </a:r>
          </a:p>
          <a:p>
            <a:r>
              <a:rPr lang="ru-RU" dirty="0" smtClean="0"/>
              <a:t> </a:t>
            </a:r>
            <a:r>
              <a:rPr lang="ru-RU" dirty="0"/>
              <a:t>госпиталя на станции Пета стоит мемориальная плита.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36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26876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Мой прапрадед </a:t>
            </a:r>
            <a:r>
              <a:rPr lang="ru-RU" dirty="0"/>
              <a:t>Веневцев Игнат Егорович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976664" cy="388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5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700808"/>
            <a:ext cx="61206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Мой прапрадед </a:t>
            </a:r>
            <a:r>
              <a:rPr lang="ru-RU" sz="2000" dirty="0"/>
              <a:t>Веневцев Игнат </a:t>
            </a:r>
            <a:r>
              <a:rPr lang="ru-RU" sz="2000" dirty="0" smtClean="0"/>
              <a:t>Егорович (1896 – 20.04.1942)</a:t>
            </a:r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Родился: с. Верхняя </a:t>
            </a:r>
            <a:r>
              <a:rPr lang="ru-RU" sz="2000" dirty="0" err="1" smtClean="0"/>
              <a:t>Хава</a:t>
            </a:r>
            <a:r>
              <a:rPr lang="ru-RU" sz="2000" dirty="0" smtClean="0"/>
              <a:t>, Воронежской обл.</a:t>
            </a:r>
          </a:p>
          <a:p>
            <a:r>
              <a:rPr lang="ru-RU" sz="2000" dirty="0" smtClean="0"/>
              <a:t>Последнее место службы: 360 </a:t>
            </a:r>
            <a:r>
              <a:rPr lang="ru-RU" sz="2000" dirty="0" err="1" smtClean="0"/>
              <a:t>сд</a:t>
            </a:r>
            <a:r>
              <a:rPr lang="ru-RU" sz="2000" dirty="0" smtClean="0"/>
              <a:t>, звание, красноармеец, пропал без вести</a:t>
            </a:r>
          </a:p>
          <a:p>
            <a:r>
              <a:rPr lang="ru-RU" sz="2000" dirty="0" smtClean="0"/>
              <a:t>Место выбытия: Смоленская обл., </a:t>
            </a:r>
            <a:r>
              <a:rPr lang="ru-RU" sz="2000" dirty="0" err="1" smtClean="0"/>
              <a:t>Велижский</a:t>
            </a:r>
            <a:r>
              <a:rPr lang="ru-RU" sz="2000" dirty="0" smtClean="0"/>
              <a:t> р-н, д. Верхнее Красное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923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161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muzeum</dc:creator>
  <cp:lastModifiedBy>OLeg</cp:lastModifiedBy>
  <cp:revision>8</cp:revision>
  <dcterms:created xsi:type="dcterms:W3CDTF">2020-03-16T08:08:17Z</dcterms:created>
  <dcterms:modified xsi:type="dcterms:W3CDTF">2021-02-26T19:13:29Z</dcterms:modified>
</cp:coreProperties>
</file>