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1" y="-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D51F0-0504-42CE-9648-7292CCCF4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089" y="1166219"/>
            <a:ext cx="8915399" cy="2262781"/>
          </a:xfrm>
        </p:spPr>
        <p:txBody>
          <a:bodyPr/>
          <a:lstStyle/>
          <a:p>
            <a:r>
              <a:rPr lang="ru-RU" dirty="0"/>
              <a:t>«Найти и увековечить»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C5AFCB-8B60-4488-BFEB-875920EEF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437" y="5820537"/>
            <a:ext cx="9462051" cy="429189"/>
          </a:xfrm>
        </p:spPr>
        <p:txBody>
          <a:bodyPr/>
          <a:lstStyle/>
          <a:p>
            <a:r>
              <a:rPr lang="ru-RU" dirty="0">
                <a:latin typeface="+mj-lt"/>
              </a:rPr>
              <a:t>Проект подготовил: Косых Егор 5 В класс  МБОУ СОШ с УИОП №13 г. Воронежа</a:t>
            </a:r>
          </a:p>
        </p:txBody>
      </p:sp>
    </p:spTree>
    <p:extLst>
      <p:ext uri="{BB962C8B-B14F-4D97-AF65-F5344CB8AC3E}">
        <p14:creationId xmlns:p14="http://schemas.microsoft.com/office/powerpoint/2010/main" xmlns="" val="469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1DF68C5-8162-43C7-B5E9-E7FA022C1E3E}"/>
              </a:ext>
            </a:extLst>
          </p:cNvPr>
          <p:cNvSpPr/>
          <p:nvPr/>
        </p:nvSpPr>
        <p:spPr>
          <a:xfrm>
            <a:off x="2220312" y="190831"/>
            <a:ext cx="7751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Мои прабабушка и прадедушка воевали в Великую Отечественную Войну.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Прабабушка -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Бессольцева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Мария Сергеевна пошла добровольцем в 19 лет. Она попала служить в зенитную батарею, которой командовал Петрусенко Николай Дмитриевич. Так они познакомились. Прошли всю войну рядом. И уже после войны поженились.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BEFB2B-AB80-4264-9B3E-4C670A1A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811" y="2416203"/>
            <a:ext cx="2747356" cy="3886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C992532-97B4-4A6D-B6F1-46A8303B7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833" y="2416203"/>
            <a:ext cx="2747356" cy="38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31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1165E3-CD12-414F-B363-757715E6B59C}"/>
              </a:ext>
            </a:extLst>
          </p:cNvPr>
          <p:cNvSpPr/>
          <p:nvPr/>
        </p:nvSpPr>
        <p:spPr>
          <a:xfrm>
            <a:off x="3101009" y="1447137"/>
            <a:ext cx="7005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/>
              <a:t>За четыре года тяжелой войны, было в их жизни много разных событий. Радостных и горестных. Никто не отчаивался. Все верили в Победу! И шли до конца.</a:t>
            </a:r>
          </a:p>
          <a:p>
            <a:pPr indent="457200" algn="just"/>
            <a:r>
              <a:rPr lang="ru-RU" sz="2400" dirty="0"/>
              <a:t>Вместе с </a:t>
            </a:r>
            <a:r>
              <a:rPr lang="ru-RU" sz="2400" dirty="0" smtClean="0"/>
              <a:t>3-им </a:t>
            </a:r>
            <a:r>
              <a:rPr lang="ru-RU" sz="2400" dirty="0"/>
              <a:t>Украинским фронтом они дошли до реки Одер. Здесь они и встретили </a:t>
            </a:r>
            <a:r>
              <a:rPr lang="ru-RU" sz="2400"/>
              <a:t>май </a:t>
            </a:r>
            <a:r>
              <a:rPr lang="ru-RU" sz="2400" smtClean="0"/>
              <a:t>1945 года </a:t>
            </a:r>
            <a:r>
              <a:rPr lang="ru-RU" sz="2400" dirty="0"/>
              <a:t>у самых стен Берлина.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285675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F7E37-0443-479D-B55A-D2642CAC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118" y="600256"/>
            <a:ext cx="9429322" cy="1280890"/>
          </a:xfrm>
        </p:spPr>
        <p:txBody>
          <a:bodyPr>
            <a:noAutofit/>
          </a:bodyPr>
          <a:lstStyle/>
          <a:p>
            <a:pPr indent="457200" algn="just"/>
            <a:r>
              <a:rPr lang="ru-RU" sz="2000" dirty="0">
                <a:latin typeface="+mn-lt"/>
              </a:rPr>
              <a:t>Благодаря урокам проекта «Найти и увековечить» смогли найти подтверждающий документ подвига прадедушки (наградной лист), а также фото военного периода на электронной базе данных «Память народа».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1C0C51-3101-40A6-9F03-D2B5B5A8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17" y="2650568"/>
            <a:ext cx="2223185" cy="33347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FC3B59-2609-482D-89C8-C86B345A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11" y="2650568"/>
            <a:ext cx="2223185" cy="33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99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DE26B6-31FD-4B00-B6A3-D1F9CFAC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41" y="1135289"/>
            <a:ext cx="3901259" cy="5492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77179E-8B0B-4D61-B293-539DBE98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393" y="1135290"/>
            <a:ext cx="3858888" cy="54925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E3159E6-CA3D-46B0-89C7-92539100CEAF}"/>
              </a:ext>
            </a:extLst>
          </p:cNvPr>
          <p:cNvSpPr/>
          <p:nvPr/>
        </p:nvSpPr>
        <p:spPr>
          <a:xfrm>
            <a:off x="1616765" y="230190"/>
            <a:ext cx="1005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Вовремя одного боя их зенитная батарея сбила фашистский самолёт. За это прадедушку наградили медалью «За боевые заслуги».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90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A0E27D-40A0-42B2-BB3B-223D8EA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83" y="916551"/>
            <a:ext cx="10495722" cy="799172"/>
          </a:xfrm>
        </p:spPr>
        <p:txBody>
          <a:bodyPr>
            <a:normAutofit/>
          </a:bodyPr>
          <a:lstStyle/>
          <a:p>
            <a:pPr indent="457200" algn="ctr"/>
            <a:r>
              <a:rPr lang="ru-RU" sz="2000" dirty="0">
                <a:latin typeface="+mn-lt"/>
              </a:rPr>
              <a:t>Также на сайте «Память народа» удалось найти сведения о награждениях.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B6205-48E4-4ED8-A718-4AA0FCB6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6" y="2084207"/>
            <a:ext cx="1838674" cy="3016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0DC3FC-E64F-46E3-8770-A707A745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13" y="2084207"/>
            <a:ext cx="2128561" cy="30163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0F010D-D272-42DD-91A2-469959485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67" y="2081483"/>
            <a:ext cx="2373425" cy="3021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BDEE09-BBF6-41CA-BB73-000E35D11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387" y="2086684"/>
            <a:ext cx="2930492" cy="30138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743582-FF26-42B7-B806-083C9DEAD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967" y="2081483"/>
            <a:ext cx="2355845" cy="30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8315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182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«Найти и увековечить»</vt:lpstr>
      <vt:lpstr>Слайд 2</vt:lpstr>
      <vt:lpstr>Слайд 3</vt:lpstr>
      <vt:lpstr>Благодаря урокам проекта «Найти и увековечить» смогли найти подтверждающий документ подвига прадедушки (наградной лист), а также фото военного периода на электронной базе данных «Память народа».</vt:lpstr>
      <vt:lpstr>Слайд 5</vt:lpstr>
      <vt:lpstr>Также на сайте «Память народа» удалось найти сведения о награждениях.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«Найти и увековечить»</dc:title>
  <dc:creator>19042019</dc:creator>
  <cp:lastModifiedBy>Кравцов</cp:lastModifiedBy>
  <cp:revision>12</cp:revision>
  <dcterms:created xsi:type="dcterms:W3CDTF">2021-03-26T22:01:10Z</dcterms:created>
  <dcterms:modified xsi:type="dcterms:W3CDTF">2021-03-29T08:34:09Z</dcterms:modified>
</cp:coreProperties>
</file>