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C718CB-F79A-4706-A026-931A6F5393F7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17FBBB-F777-4724-AD3D-FB6CA2B0F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МБОУ СОШ № 39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effectLst/>
              </a:rPr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Карелин Иван 7а класс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7310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Я помню, я горжусь.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 75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годовщине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Победы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Великой Отечественной войне)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0534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Григорий Тимофеевич, как и многие люди, прошедшие этот ужас, не любил вспоминать о войне… Слишком тяжелы эти воспоминания… Слишком много горя и боли они приносят тем, кто пережил войну…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 Нам никогда не забыть то время. Я считаю, что мы должны быть благодарны тем людям, которые воевали, жертвовали собой ради мирного будущего…. Люди отдавали свои жизни за Родину, за мирное небо, за свободу…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  Я очень горжусь своим прадедом и всеми, кто выстоял перед фашистскими захватчиками.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Мой прадед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Батраков Григорий Тимофеевич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-20200420-WA000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663648"/>
            <a:ext cx="3600400" cy="4901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Григорий Тимофеевич Батраков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родился 14 октября 1923 года в деревне Старый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Курлак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Воронежской области Аннинского района, а умер 29 августа 1985 года.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Был призван в ряды советской армии в 1940 году, а с 1941 по 1945 участвовал в боевых действиях в составе 183 танкового батальона.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709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Известно, что 30 августа 1943 года мой прадед был представлен к награде (орден Красной звезды), которую так и не получил. Григорий Тимофеевич Батраков попал в плен, а в феврале 1944 года был освобождён советскими войсками, и продолжил воевать в своей дивизии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     О МОЁМ ПРАДЕДЕ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Он участвовал в освобождении Польши, где в 1945 году и встретил окончание войны. После службы вернулся в свою родную деревню и всю оставшуюся жизнь проработал механизатором в колхозе. Рассказывал, что почти весь батальон его погиб в бою, а сам он был тяжело ранен. Только это мы и знаем о нем из рассказов его сына, моего дедушки.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Благодаря помощи сотрудника проекта « найти и увековечить» были найдены документы о моём прадеде.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атраков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8963" y="1447800"/>
            <a:ext cx="6531623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Благодаря помощи сотрудника проекта «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и увековечить» найден список пропавших без вести.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траков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423" y="1447800"/>
            <a:ext cx="6610703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  Документы  о моём прадеде </a:t>
            </a:r>
            <a:r>
              <a:rPr lang="ru-RU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Батракове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Григории Тимофеевиче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атраков 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467" y="1524000"/>
            <a:ext cx="3240866" cy="4664075"/>
          </a:xfrm>
        </p:spPr>
      </p:pic>
      <p:pic>
        <p:nvPicPr>
          <p:cNvPr id="6" name="Содержимое 5" descr="Батраков 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53235" y="1524000"/>
            <a:ext cx="3304830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На сайте Память народа я нашёл сведения о моём родственнике.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0313_223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9336" y="1524000"/>
            <a:ext cx="3429127" cy="4664075"/>
          </a:xfrm>
        </p:spPr>
      </p:pic>
      <p:pic>
        <p:nvPicPr>
          <p:cNvPr id="8" name="Содержимое 7" descr="IMG-20200420-WA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6906" y="1524000"/>
            <a:ext cx="3537487" cy="46640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290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         МБОУ СОШ № 39    Карелин Иван 7а класс</vt:lpstr>
      <vt:lpstr> Мой прадед  Батраков Григорий Тимофеевич</vt:lpstr>
      <vt:lpstr>  </vt:lpstr>
      <vt:lpstr>  Известно, что 30 августа 1943 года мой прадед был представлен к награде (орден Красной звезды), которую так и не получил. Григорий Тимофеевич Батраков попал в плен, а в феврале 1944 года был освобождён советскими войсками, и продолжил воевать в своей дивизии   </vt:lpstr>
      <vt:lpstr>         О МОЁМ ПРАДЕДЕ</vt:lpstr>
      <vt:lpstr>Благодаря помощи сотрудника проекта « найти и увековечить» были найдены документы о моём прадеде.</vt:lpstr>
      <vt:lpstr>Благодаря помощи сотрудника проекта « Найти и увековечить» найден список пропавших без вести.</vt:lpstr>
      <vt:lpstr>   Документы  о моём прадеде Батракове Григории Тимофеевиче</vt:lpstr>
      <vt:lpstr>   На сайте Память народа я нашёл сведения о моём родственнике.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39    Карелин Иван 7а класс</dc:title>
  <dc:creator>Пользователь Windows</dc:creator>
  <cp:lastModifiedBy>Кравцов</cp:lastModifiedBy>
  <cp:revision>27</cp:revision>
  <dcterms:created xsi:type="dcterms:W3CDTF">2021-03-13T18:27:40Z</dcterms:created>
  <dcterms:modified xsi:type="dcterms:W3CDTF">2021-03-14T08:59:45Z</dcterms:modified>
</cp:coreProperties>
</file>