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1884" y="-9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8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292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4649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3048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16689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7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87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354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1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4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7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4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18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60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9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37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8EED10-1BE8-4F43-8847-41087DF83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831191"/>
            <a:ext cx="9966960" cy="3035808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К 75 годовщине Великой ОТЕЧЕСТВЕННОЙ войне 1941-1945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E399C44-81EE-45E6-8239-032EC81346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Бондарева Настя 5 «Б»</a:t>
            </a:r>
          </a:p>
          <a:p>
            <a:r>
              <a:rPr lang="ru-RU" dirty="0"/>
              <a:t>МБОУ «СОШ с УИОП № 13»</a:t>
            </a:r>
          </a:p>
        </p:txBody>
      </p:sp>
    </p:spTree>
    <p:extLst>
      <p:ext uri="{BB962C8B-B14F-4D97-AF65-F5344CB8AC3E}">
        <p14:creationId xmlns:p14="http://schemas.microsoft.com/office/powerpoint/2010/main" val="131631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52451"/>
            <a:ext cx="8596668" cy="5488912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Из информации на сайте я узнала, что в сентябре прадедушка попал в окружение, но смог вывести из окружения 7 раненых бойцов и командиров. Прадедушка в армии работал редактором газеты « В бой кавалеристы», в во время его руководства газеты все выпуски доставлялись  во все части и подразделения бесперебойно.</a:t>
            </a:r>
          </a:p>
          <a:p>
            <a:r>
              <a:rPr lang="ru-RU" dirty="0"/>
              <a:t>Ершов Иван </a:t>
            </a:r>
            <a:r>
              <a:rPr lang="ru-RU" dirty="0" err="1"/>
              <a:t>Назарович</a:t>
            </a:r>
            <a:r>
              <a:rPr lang="ru-RU" dirty="0"/>
              <a:t> освещал боевой опыт и гвардейские подвиги бойцов. Он писал в газету статьи и заметки, призывающие усилить сокрушительные удары по врагу, помещал в газете статьи, воспитывающие наступательный прорыв и ненависть к врагу. Он призывал воинов на новые подвиги.</a:t>
            </a:r>
          </a:p>
          <a:p>
            <a:r>
              <a:rPr lang="ru-RU" dirty="0"/>
              <a:t>Он прошел через всю войну до Берлина. За что и получил медали за взятие Варшавы и Берлина. И героем вернулся домой!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3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Медаль за освобождение Варшавы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13" y="1655763"/>
            <a:ext cx="5277261" cy="3881437"/>
          </a:xfrm>
        </p:spPr>
      </p:pic>
    </p:spTree>
    <p:extLst>
      <p:ext uri="{BB962C8B-B14F-4D97-AF65-F5344CB8AC3E}">
        <p14:creationId xmlns:p14="http://schemas.microsoft.com/office/powerpoint/2010/main" val="188833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Медаль за взятие Берлина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34" y="1665288"/>
            <a:ext cx="5762719" cy="3881437"/>
          </a:xfrm>
        </p:spPr>
      </p:pic>
    </p:spTree>
    <p:extLst>
      <p:ext uri="{BB962C8B-B14F-4D97-AF65-F5344CB8AC3E}">
        <p14:creationId xmlns:p14="http://schemas.microsoft.com/office/powerpoint/2010/main" val="16813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Жизнь после войны.</a:t>
            </a:r>
            <a:br>
              <a:rPr lang="ru-RU" dirty="0"/>
            </a:br>
            <a:r>
              <a:rPr lang="ru-RU" sz="2000" dirty="0"/>
              <a:t>Я нашла личную карточку прадедушки после войны.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893888"/>
            <a:ext cx="388143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6" y="1638300"/>
            <a:ext cx="4448174" cy="44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628651"/>
            <a:ext cx="4241800" cy="53657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6" y="619125"/>
            <a:ext cx="5324473" cy="532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7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581025"/>
            <a:ext cx="9155779" cy="5915025"/>
          </a:xfrm>
        </p:spPr>
        <p:txBody>
          <a:bodyPr/>
          <a:lstStyle/>
          <a:p>
            <a:r>
              <a:rPr lang="ru-RU" dirty="0"/>
              <a:t>После войны прадедушка связал свою трудовую деятельность с журналистикой.</a:t>
            </a:r>
          </a:p>
          <a:p>
            <a:r>
              <a:rPr lang="ru-RU" dirty="0"/>
              <a:t>С 1947  он устроился работать редактором в  Ново - усманскую районную газету.</a:t>
            </a:r>
          </a:p>
          <a:p>
            <a:r>
              <a:rPr lang="ru-RU" dirty="0"/>
              <a:t>С 1952 стал работать в Воронеже в газете «Коммуна».</a:t>
            </a:r>
          </a:p>
          <a:p>
            <a:r>
              <a:rPr lang="ru-RU" dirty="0"/>
              <a:t>За это время был избран депутатом Воронежского городского Совета депутатов трудящихся. </a:t>
            </a:r>
          </a:p>
          <a:p>
            <a:r>
              <a:rPr lang="ru-RU" dirty="0"/>
              <a:t>Казалось бы жизнь кипела  ключом и начала налаживаться, но он тяжело заболел и долго боролся со своей болезнью в итоге 7 июля 1958 года  в возрасте 40 лет его не стало. У него осталась вдова и дочь которой через 3 дня </a:t>
            </a:r>
            <a:r>
              <a:rPr lang="ru-RU" dirty="0" smtClean="0"/>
              <a:t>исполнился  </a:t>
            </a:r>
            <a:r>
              <a:rPr lang="ru-RU" dirty="0"/>
              <a:t>1 год.</a:t>
            </a:r>
          </a:p>
          <a:p>
            <a:r>
              <a:rPr lang="ru-RU" dirty="0"/>
              <a:t>Таким образом, проследив боевой путь одного человека, я вижу как много сил вложил мой прадед, а вместе с ним и вся наша армия в победу над германскими войсками. </a:t>
            </a:r>
            <a:endParaRPr lang="ru-RU" dirty="0" smtClean="0"/>
          </a:p>
          <a:p>
            <a:r>
              <a:rPr lang="ru-RU" dirty="0" smtClean="0"/>
              <a:t>Я </a:t>
            </a:r>
            <a:r>
              <a:rPr lang="ru-RU" dirty="0"/>
              <a:t>живу в мирное время, и благодарна нашим предкам за все </a:t>
            </a:r>
            <a:r>
              <a:rPr lang="ru-RU" dirty="0" smtClean="0"/>
              <a:t>подвиги, </a:t>
            </a:r>
            <a:r>
              <a:rPr lang="ru-RU" dirty="0"/>
              <a:t>чту традиции, храню </a:t>
            </a:r>
            <a:r>
              <a:rPr lang="ru-RU" dirty="0" smtClean="0"/>
              <a:t>память, </a:t>
            </a:r>
            <a:r>
              <a:rPr lang="ru-RU" dirty="0"/>
              <a:t>и  отдаю дань великому подвигу русского народа- победе в Великой Отечественной </a:t>
            </a:r>
            <a:r>
              <a:rPr lang="ru-RU" dirty="0" smtClean="0"/>
              <a:t>Воине. </a:t>
            </a:r>
          </a:p>
          <a:p>
            <a:r>
              <a:rPr lang="ru-RU" dirty="0" smtClean="0"/>
              <a:t>В память о прадедушке я участвую </a:t>
            </a:r>
            <a:r>
              <a:rPr lang="ru-RU" dirty="0"/>
              <a:t>в движении бессмертный полк. </a:t>
            </a:r>
          </a:p>
        </p:txBody>
      </p:sp>
    </p:spTree>
    <p:extLst>
      <p:ext uri="{BB962C8B-B14F-4D97-AF65-F5344CB8AC3E}">
        <p14:creationId xmlns:p14="http://schemas.microsoft.com/office/powerpoint/2010/main" val="174193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99EA1A-2F1B-4C8C-BC67-6D1BA95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34" y="155839"/>
            <a:ext cx="3005666" cy="6223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Бессмертный </a:t>
            </a:r>
            <a:r>
              <a:rPr lang="ru-RU" dirty="0"/>
              <a:t>полк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D24D7F5-F632-4551-ACC2-5D1289F04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538188" y="1471395"/>
            <a:ext cx="6540499" cy="3978724"/>
          </a:xfrm>
        </p:spPr>
      </p:pic>
    </p:spTree>
    <p:extLst>
      <p:ext uri="{BB962C8B-B14F-4D97-AF65-F5344CB8AC3E}">
        <p14:creationId xmlns:p14="http://schemas.microsoft.com/office/powerpoint/2010/main" val="14815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B99A4B-3EE3-4C18-A242-3E56F24F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Ершов Иван </a:t>
            </a:r>
            <a:r>
              <a:rPr lang="ru-RU" sz="2400" dirty="0" err="1"/>
              <a:t>Назарович</a:t>
            </a:r>
            <a:r>
              <a:rPr lang="ru-RU" sz="2400" dirty="0"/>
              <a:t>,  капитан</a:t>
            </a:r>
            <a:br>
              <a:rPr lang="ru-RU" sz="2400" dirty="0"/>
            </a:br>
            <a:r>
              <a:rPr lang="ru-RU" sz="2400" dirty="0"/>
              <a:t>1917-1958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8D3D050-F070-4D8D-80FD-39037E3F5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301" y="1726895"/>
            <a:ext cx="2827090" cy="4240635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25E537A-D634-415F-A055-00443E505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745" y="728444"/>
            <a:ext cx="3587198" cy="55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09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CF7EF1-E588-4031-A4B9-A18CC41DF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Мой прадедушка Иван </a:t>
            </a:r>
            <a:r>
              <a:rPr lang="ru-RU" sz="2000" dirty="0" err="1"/>
              <a:t>Назарович</a:t>
            </a:r>
            <a:r>
              <a:rPr lang="ru-RU" sz="2000" dirty="0"/>
              <a:t> родился  7 ноября 1917 года (в день Октябрьской революции) в крестьянской семье.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86EDA7-DAD7-48DE-8E88-4B006EDEA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16 лет  он начал деятельность журналиста и даже стал возглавлять лево-россошанскую газету в Воронежской области.</a:t>
            </a:r>
          </a:p>
          <a:p>
            <a:r>
              <a:rPr lang="ru-RU" dirty="0"/>
              <a:t>29.10.1939 его году призвали служить в рядах Советской Армии, но и там его деятельность была связана с журналистикой. Он служил 7 гвардейском кавалерийском корпусе 1 Белорусского фронта в газете «В бой кавалеристы».</a:t>
            </a:r>
          </a:p>
          <a:p>
            <a:endParaRPr lang="ru-RU" dirty="0"/>
          </a:p>
          <a:p>
            <a:r>
              <a:rPr lang="ru-RU" dirty="0"/>
              <a:t>На сайте память народа я нашла и проследила весь путь движения 7 кавалерийского гвардейского корпуса.</a:t>
            </a:r>
          </a:p>
        </p:txBody>
      </p:sp>
    </p:spTree>
    <p:extLst>
      <p:ext uri="{BB962C8B-B14F-4D97-AF65-F5344CB8AC3E}">
        <p14:creationId xmlns:p14="http://schemas.microsoft.com/office/powerpoint/2010/main" val="28141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Боевой путь 7 кавалерийского полка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7" y="1694793"/>
            <a:ext cx="9025759" cy="4347232"/>
          </a:xfrm>
        </p:spPr>
      </p:pic>
    </p:spTree>
    <p:extLst>
      <p:ext uri="{BB962C8B-B14F-4D97-AF65-F5344CB8AC3E}">
        <p14:creationId xmlns:p14="http://schemas.microsoft.com/office/powerpoint/2010/main" val="275118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90625"/>
            <a:ext cx="7895166" cy="4850737"/>
          </a:xfrm>
        </p:spPr>
        <p:txBody>
          <a:bodyPr>
            <a:normAutofit/>
          </a:bodyPr>
          <a:lstStyle/>
          <a:p>
            <a:r>
              <a:rPr lang="ru-RU" dirty="0"/>
              <a:t>Также на сайте память народа я нашла награды, которыми был награжден Ершов Иван </a:t>
            </a:r>
            <a:r>
              <a:rPr lang="ru-RU" dirty="0" err="1"/>
              <a:t>Назарович</a:t>
            </a:r>
            <a:r>
              <a:rPr lang="ru-RU" dirty="0"/>
              <a:t> и описание подвигов, за которые он получил награды. Это очень интересно через столько лет проследить героический путь нашей армии через одного человека, потомком которого я являюсь.</a:t>
            </a:r>
          </a:p>
          <a:p>
            <a:r>
              <a:rPr lang="ru-RU" dirty="0"/>
              <a:t>За годы войны Ершов Иван </a:t>
            </a:r>
            <a:r>
              <a:rPr lang="ru-RU" dirty="0" err="1"/>
              <a:t>Назарович</a:t>
            </a:r>
            <a:r>
              <a:rPr lang="ru-RU" dirty="0"/>
              <a:t> был награжден:</a:t>
            </a:r>
          </a:p>
          <a:p>
            <a:pPr marL="0" indent="0">
              <a:buNone/>
            </a:pPr>
            <a:r>
              <a:rPr lang="ru-RU" dirty="0"/>
              <a:t>      Орден Отечественной войны I степени</a:t>
            </a:r>
            <a:br>
              <a:rPr lang="ru-RU" dirty="0"/>
            </a:br>
            <a:r>
              <a:rPr lang="ru-RU" dirty="0"/>
              <a:t>      Медаль «За взятие Берлина»</a:t>
            </a:r>
            <a:br>
              <a:rPr lang="ru-RU" dirty="0"/>
            </a:br>
            <a:r>
              <a:rPr lang="ru-RU" dirty="0"/>
              <a:t>      Медаль «За победу над Германией в Великой Отечественной войне 1941–1945 гг.»</a:t>
            </a:r>
            <a:br>
              <a:rPr lang="ru-RU" dirty="0"/>
            </a:br>
            <a:r>
              <a:rPr lang="ru-RU" dirty="0"/>
              <a:t>      Орден Красной Звезды</a:t>
            </a:r>
            <a:br>
              <a:rPr lang="ru-RU" dirty="0"/>
            </a:br>
            <a:r>
              <a:rPr lang="ru-RU" dirty="0"/>
              <a:t>      Орден Отечественной войны II степени</a:t>
            </a:r>
            <a:br>
              <a:rPr lang="ru-RU" dirty="0"/>
            </a:br>
            <a:r>
              <a:rPr lang="ru-RU" dirty="0"/>
              <a:t>      Медаль «За освобождение Варшавы» </a:t>
            </a:r>
          </a:p>
          <a:p>
            <a:r>
              <a:rPr lang="ru-RU" dirty="0"/>
              <a:t>На сайте я нашла описания, за что он получил награды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1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0968" y="1302736"/>
            <a:ext cx="4267659" cy="433615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8" y="733097"/>
            <a:ext cx="3591918" cy="606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5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057F97-D41E-4CEF-8258-942FA29E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Орден отечественной войны 1 степени - октябрь 1939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5BE45AD9-F135-42D8-9D76-08133FFB6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2726162"/>
            <a:ext cx="8596312" cy="27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31B4B6-1FCE-45F2-B8F9-EB4F58FD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Подвиг достойный ордена красной звезды  22.10.1943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060B361-F51C-4F73-B39E-27008CF01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2194929"/>
            <a:ext cx="8596312" cy="38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352E21-A84D-44EF-8CF9-B4B4BB00A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Орден Отечественной войны 2 степени  25.03.1945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C4CC947-143D-4619-8A7A-199022D33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2565693"/>
            <a:ext cx="8596312" cy="30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911</TotalTime>
  <Words>507</Words>
  <Application>Microsoft Office PowerPoint</Application>
  <PresentationFormat>Произвольный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К 75 годовщине Великой ОТЕЧЕСТВЕННОЙ войне 1941-1945 </vt:lpstr>
      <vt:lpstr>Ершов Иван Назарович,  капитан 1917-1958</vt:lpstr>
      <vt:lpstr>Мой прадедушка Иван Назарович родился  7 ноября 1917 года (в день Октябрьской революции) в крестьянской семье. </vt:lpstr>
      <vt:lpstr>Боевой путь 7 кавалерийского полка</vt:lpstr>
      <vt:lpstr>Презентация PowerPoint</vt:lpstr>
      <vt:lpstr>Презентация PowerPoint</vt:lpstr>
      <vt:lpstr>Орден отечественной войны 1 степени - октябрь 1939</vt:lpstr>
      <vt:lpstr>Подвиг достойный ордена красной звезды  22.10.1943</vt:lpstr>
      <vt:lpstr>Орден Отечественной войны 2 степени  25.03.1945</vt:lpstr>
      <vt:lpstr>Презентация PowerPoint</vt:lpstr>
      <vt:lpstr>   Медаль за освобождение Варшавы</vt:lpstr>
      <vt:lpstr>           Медаль за взятие Берлина</vt:lpstr>
      <vt:lpstr>Жизнь после войны. Я нашла личную карточку прадедушки после войны.</vt:lpstr>
      <vt:lpstr>Презентация PowerPoint</vt:lpstr>
      <vt:lpstr>Презентация PowerPoint</vt:lpstr>
      <vt:lpstr>Бессмертный полк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75 годовщине Великой ОТЕЧЕСТВЕННОЙ войне 1941-1945</dc:title>
  <dc:creator>Денис Бондарев</dc:creator>
  <cp:lastModifiedBy>Бондарева Екатерина</cp:lastModifiedBy>
  <cp:revision>34</cp:revision>
  <dcterms:created xsi:type="dcterms:W3CDTF">2021-03-16T17:46:46Z</dcterms:created>
  <dcterms:modified xsi:type="dcterms:W3CDTF">2021-03-19T09:43:03Z</dcterms:modified>
</cp:coreProperties>
</file>