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43" autoAdjust="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B35F1-F679-4EF1-9346-8CEACF6510EE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4C08C-7E39-404C-B759-B9D82A387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180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B35F1-F679-4EF1-9346-8CEACF6510EE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4C08C-7E39-404C-B759-B9D82A387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816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B35F1-F679-4EF1-9346-8CEACF6510EE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4C08C-7E39-404C-B759-B9D82A387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550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B35F1-F679-4EF1-9346-8CEACF6510EE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4C08C-7E39-404C-B759-B9D82A387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442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B35F1-F679-4EF1-9346-8CEACF6510EE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4C08C-7E39-404C-B759-B9D82A387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742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B35F1-F679-4EF1-9346-8CEACF6510EE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4C08C-7E39-404C-B759-B9D82A387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715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B35F1-F679-4EF1-9346-8CEACF6510EE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4C08C-7E39-404C-B759-B9D82A387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540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B35F1-F679-4EF1-9346-8CEACF6510EE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4C08C-7E39-404C-B759-B9D82A387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18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B35F1-F679-4EF1-9346-8CEACF6510EE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4C08C-7E39-404C-B759-B9D82A387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696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B35F1-F679-4EF1-9346-8CEACF6510EE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4C08C-7E39-404C-B759-B9D82A387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379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B35F1-F679-4EF1-9346-8CEACF6510EE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4C08C-7E39-404C-B759-B9D82A387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079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B35F1-F679-4EF1-9346-8CEACF6510EE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4C08C-7E39-404C-B759-B9D82A387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757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9418" y="1"/>
            <a:ext cx="9144000" cy="3314654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Здравствуйте, меня зовут Андросов Владислав, я ученик 4 «Б» класса МБОУ СОШ с УИОП №13. Я родился в счастливое, мирное время, но много слышал о войне. В нашей стране нет семьи, которой она бы не коснулась, но самое страшное, что война унесла жизни, уничтожила надежды и мечты. Я хочу поделиться историями моих дедушек - Участников Великой Отечественной Войны, к сожалению, я никогда их не видел, но, по рассказам моих родителей, они были сильными и мужественными. Пусть война не повторится никогда! Все эти годы наша семья любит и помнит своих героев и эта любовь передается от поколения к поколению. Я знаю и верю, что так в нашей семье будет всегда!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Я помню. Я горжусь!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27356" y="3678022"/>
            <a:ext cx="4887884" cy="2469959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ВАШЕ МУЖЕСТВО И ХРАБРОСТЬ,       ЗА ТО, ЧТО РОДИНУ СПАСЛИ,                    ЗА СЧАСТЬЕ НАШЕ И ЗА РАДОСТЬ- ПОКЛОН ПРИМИТЕ ДО ЗЕМЛИ!</a:t>
            </a:r>
            <a:endParaRPr lang="ru-RU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8727"/>
            <a:ext cx="7327356" cy="354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453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99019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019" y="0"/>
            <a:ext cx="61929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754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32764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764" y="0"/>
            <a:ext cx="63592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52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861374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019309" cy="941964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Мой дедушка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Хатунцев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Валентин Михайлович. Участник Великой Отечественной Войны. Был рожден 11 декабря 1922года в селе Верхняя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Хава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Воронежской области, умер 8 апреля 1999года. На войне был ранен при наступлении под городом Витебск в левую лопатку и левое бедро. Был награжден медалью «За Взятие Берлина» и медалью «За победу над Германией в Великой Отечественной Войне».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028" y="2097805"/>
            <a:ext cx="3418415" cy="47601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103" y="2064326"/>
            <a:ext cx="3347487" cy="479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04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87" y="0"/>
            <a:ext cx="4740607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058" y="0"/>
            <a:ext cx="50338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752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27273" cy="368530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273" y="0"/>
            <a:ext cx="5270073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685309"/>
            <a:ext cx="6927274" cy="317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63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65017" y="665017"/>
            <a:ext cx="6857999" cy="552796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965" y="0"/>
            <a:ext cx="668925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320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Мой дедушка Петров Яков Иванович. Участник Великой Отечественной Войны.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ыл рожден в 1905 году, в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д.Дмитриевка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Воронежской области Семилукского района . В 1941 году призвался Мало-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ерейским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сельсоветом. В 1942 году пропал без вести под Смоленском.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402" y="1343891"/>
            <a:ext cx="4199391" cy="5514109"/>
          </a:xfrm>
        </p:spPr>
      </p:pic>
    </p:spTree>
    <p:extLst>
      <p:ext uri="{BB962C8B-B14F-4D97-AF65-F5344CB8AC3E}">
        <p14:creationId xmlns:p14="http://schemas.microsoft.com/office/powerpoint/2010/main" val="3595026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Мой дедушка Бартенев Василий Александрович. Участник Великой Отечественной Войны. Родился в г. Курск в 1905 году. Участвовал в боевых действиях, был ранен, награжден. Умер в 1969году. Фото из госпиталя 1942год.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254" y="1409987"/>
            <a:ext cx="4086009" cy="5448013"/>
          </a:xfrm>
        </p:spPr>
      </p:pic>
    </p:spTree>
    <p:extLst>
      <p:ext uri="{BB962C8B-B14F-4D97-AF65-F5344CB8AC3E}">
        <p14:creationId xmlns:p14="http://schemas.microsoft.com/office/powerpoint/2010/main" val="3221955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Мой дедушка Андросов Владимир Дмитриевич. Участник Великой Отечественной Войны. Родился  9 февраля 1925 года в Саратовской области  с. Сборный Аркадак. Был призван в 1941году Саратовским РВК. Всю войну служил на границе с Монголией. В 1945 году воевал с Японией, за что был награжден медалями. Имеет орден 2 степени. После войны участвовал в восстановлении Воронежа. Умер в 2007году.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09865" y="2134976"/>
            <a:ext cx="5350595" cy="4184074"/>
          </a:xfrm>
        </p:spPr>
      </p:pic>
    </p:spTree>
    <p:extLst>
      <p:ext uri="{BB962C8B-B14F-4D97-AF65-F5344CB8AC3E}">
        <p14:creationId xmlns:p14="http://schemas.microsoft.com/office/powerpoint/2010/main" val="462228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Мой дедушка Штанько Максим Степанович. Участник Великой Отечественной Войны. Родился 2 февраля 1914 года в Воронежской области г. Бутурлиновка. Был призван в 1941 году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Бутурлиновским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РВК. Воевать начал в 1941году на территории СССР в разведке, за что был неоднократно награжден 2-мя Орденами Славы 1 и 2, 3 степени и медали за взятие Берлина и за освобождение Белоруссии. После войны восстанавливал родные места. Умер в 1997году.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7980" y="2029690"/>
            <a:ext cx="5347855" cy="430876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836" y="1510145"/>
            <a:ext cx="4946073" cy="534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4709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445</Words>
  <Application>Microsoft Office PowerPoint</Application>
  <PresentationFormat>Широкоэкранный</PresentationFormat>
  <Paragraphs>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          Здравствуйте, меня зовут Андросов Владислав, я ученик 4 «Б» класса МБОУ СОШ с УИОП №13. Я родился в счастливое, мирное время, но много слышал о войне. В нашей стране нет семьи, которой она бы не коснулась, но самое страшное, что война унесла жизни, уничтожила надежды и мечты. Я хочу поделиться историями моих дедушек - Участников Великой Отечественной Войны, к сожалению, я никогда их не видел, но, по рассказам моих родителей, они были сильными и мужественными. Пусть война не повторится никогда! Все эти годы наша семья любит и помнит своих героев и эта любовь передается от поколения к поколению. Я знаю и верю, что так в нашей семье будет всегда!                                                        Я помню. Я горжусь!</vt:lpstr>
      <vt:lpstr>Мой дедушка Хатунцев Валентин Михайлович. Участник Великой Отечественной Войны. Был рожден 11 декабря 1922года в селе Верхняя Хава, Воронежской области, умер 8 апреля 1999года. На войне был ранен при наступлении под городом Витебск в левую лопатку и левое бедро. Был награжден медалью «За Взятие Берлина» и медалью «За победу над Германией в Великой Отечественной Войне».</vt:lpstr>
      <vt:lpstr>Презентация PowerPoint</vt:lpstr>
      <vt:lpstr>Презентация PowerPoint</vt:lpstr>
      <vt:lpstr>Презентация PowerPoint</vt:lpstr>
      <vt:lpstr>Мой дедушка Петров Яков Иванович. Участник Великой Отечественной Войны. Был рожден в 1905 году, в д.Дмитриевка Воронежской области Семилукского района . В 1941 году призвался Мало-Верейским сельсоветом. В 1942 году пропал без вести под Смоленском.</vt:lpstr>
      <vt:lpstr>Мой дедушка Бартенев Василий Александрович. Участник Великой Отечественной Войны. Родился в г. Курск в 1905 году. Участвовал в боевых действиях, был ранен, награжден. Умер в 1969году. Фото из госпиталя 1942год.</vt:lpstr>
      <vt:lpstr>Мой дедушка Андросов Владимир Дмитриевич. Участник Великой Отечественной Войны. Родился  9 февраля 1925 года в Саратовской области  с. Сборный Аркадак. Был призван в 1941году Саратовским РВК. Всю войну служил на границе с Монголией. В 1945 году воевал с Японией, за что был награжден медалями. Имеет орден 2 степени. После войны участвовал в восстановлении Воронежа. Умер в 2007году.</vt:lpstr>
      <vt:lpstr>Мой дедушка Штанько Максим Степанович. Участник Великой Отечественной Войны. Родился 2 февраля 1914 года в Воронежской области г. Бутурлиновка. Был призван в 1941 году Бутурлиновским РВК. Воевать начал в 1941году на территории СССР в разведке, за что был неоднократно награжден 2-мя Орденами Славы 1 и 2, 3 степени и медали за взятие Берлина и за освобождение Белоруссии. После войны восстанавливал родные места. Умер в 1997году.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Иринка Андросова</dc:creator>
  <cp:lastModifiedBy>Иринка Андросова</cp:lastModifiedBy>
  <cp:revision>42</cp:revision>
  <dcterms:created xsi:type="dcterms:W3CDTF">2021-03-24T16:43:07Z</dcterms:created>
  <dcterms:modified xsi:type="dcterms:W3CDTF">2021-03-24T19:26:14Z</dcterms:modified>
</cp:coreProperties>
</file>